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Lst>
  <p:sldSz cx="18288000" cy="10287000"/>
  <p:notesSz cx="6858000" cy="9144000"/>
  <p:embeddedFontLst>
    <p:embeddedFont>
      <p:font typeface="Cormorant Garamond Bold" charset="1" panose="00000800000000000000"/>
      <p:regular r:id="rId16"/>
    </p:embeddedFont>
    <p:embeddedFont>
      <p:font typeface="DM Mono Medium" charset="1" panose="020B0609040201040103"/>
      <p:regular r:id="rId17"/>
    </p:embeddedFont>
    <p:embeddedFont>
      <p:font typeface="DM Mono" charset="1" panose="020B0509040201040103"/>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3.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png" Type="http://schemas.openxmlformats.org/officeDocument/2006/relationships/image"/><Relationship Id="rId4" Target="../media/image3.sv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7.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7.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26" r="0" b="-26"/>
            </a:stretch>
          </a:blipFill>
        </p:spPr>
      </p:sp>
      <p:sp>
        <p:nvSpPr>
          <p:cNvPr name="TextBox 3" id="3"/>
          <p:cNvSpPr txBox="true"/>
          <p:nvPr/>
        </p:nvSpPr>
        <p:spPr>
          <a:xfrm rot="0">
            <a:off x="1028700" y="2483734"/>
            <a:ext cx="6929854" cy="2510790"/>
          </a:xfrm>
          <a:prstGeom prst="rect">
            <a:avLst/>
          </a:prstGeom>
        </p:spPr>
        <p:txBody>
          <a:bodyPr anchor="t" rtlCol="false" tIns="0" lIns="0" bIns="0" rIns="0">
            <a:spAutoFit/>
          </a:bodyPr>
          <a:lstStyle/>
          <a:p>
            <a:pPr algn="l">
              <a:lnSpc>
                <a:spcPts val="9600"/>
              </a:lnSpc>
            </a:pPr>
            <a:r>
              <a:rPr lang="en-US" b="true" sz="9600">
                <a:solidFill>
                  <a:srgbClr val="8B3A2A"/>
                </a:solidFill>
                <a:latin typeface="Cormorant Garamond Bold"/>
                <a:ea typeface="Cormorant Garamond Bold"/>
                <a:cs typeface="Cormorant Garamond Bold"/>
                <a:sym typeface="Cormorant Garamond Bold"/>
              </a:rPr>
              <a:t>Título da </a:t>
            </a:r>
          </a:p>
          <a:p>
            <a:pPr algn="l">
              <a:lnSpc>
                <a:spcPts val="9600"/>
              </a:lnSpc>
            </a:pPr>
            <a:r>
              <a:rPr lang="en-US" b="true" sz="9600">
                <a:solidFill>
                  <a:srgbClr val="8B3A2A"/>
                </a:solidFill>
                <a:latin typeface="Cormorant Garamond Bold"/>
                <a:ea typeface="Cormorant Garamond Bold"/>
                <a:cs typeface="Cormorant Garamond Bold"/>
                <a:sym typeface="Cormorant Garamond Bold"/>
              </a:rPr>
              <a:t>Apresentação</a:t>
            </a:r>
          </a:p>
        </p:txBody>
      </p:sp>
      <p:sp>
        <p:nvSpPr>
          <p:cNvPr name="TextBox 4" id="4"/>
          <p:cNvSpPr txBox="true"/>
          <p:nvPr/>
        </p:nvSpPr>
        <p:spPr>
          <a:xfrm rot="0">
            <a:off x="1028700" y="5534073"/>
            <a:ext cx="7793358" cy="365760"/>
          </a:xfrm>
          <a:prstGeom prst="rect">
            <a:avLst/>
          </a:prstGeom>
        </p:spPr>
        <p:txBody>
          <a:bodyPr anchor="t" rtlCol="false" tIns="0" lIns="0" bIns="0" rIns="0">
            <a:spAutoFit/>
          </a:bodyPr>
          <a:lstStyle/>
          <a:p>
            <a:pPr algn="l">
              <a:lnSpc>
                <a:spcPts val="2940"/>
              </a:lnSpc>
            </a:pPr>
            <a:r>
              <a:rPr lang="en-US" b="true" sz="2100">
                <a:solidFill>
                  <a:srgbClr val="1A1714"/>
                </a:solidFill>
                <a:latin typeface="DM Mono Medium"/>
                <a:ea typeface="DM Mono Medium"/>
                <a:cs typeface="DM Mono Medium"/>
                <a:sym typeface="DM Mono Medium"/>
              </a:rPr>
              <a:t>SUB-TÍTULO E DETALHES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9259" r="0" b="-9259"/>
            </a:stretch>
          </a:blipFill>
        </p:spPr>
      </p:sp>
      <p:grpSp>
        <p:nvGrpSpPr>
          <p:cNvPr name="Group 3" id="3"/>
          <p:cNvGrpSpPr/>
          <p:nvPr/>
        </p:nvGrpSpPr>
        <p:grpSpPr>
          <a:xfrm rot="0">
            <a:off x="-415495" y="1329371"/>
            <a:ext cx="8909221" cy="909272"/>
            <a:chOff x="0" y="0"/>
            <a:chExt cx="1833173" cy="187093"/>
          </a:xfrm>
        </p:grpSpPr>
        <p:sp>
          <p:nvSpPr>
            <p:cNvPr name="Freeform 4" id="4"/>
            <p:cNvSpPr/>
            <p:nvPr/>
          </p:nvSpPr>
          <p:spPr>
            <a:xfrm flipH="false" flipV="false" rot="0">
              <a:off x="0" y="0"/>
              <a:ext cx="1833173" cy="187093"/>
            </a:xfrm>
            <a:custGeom>
              <a:avLst/>
              <a:gdLst/>
              <a:ahLst/>
              <a:cxnLst/>
              <a:rect r="r" b="b" t="t" l="l"/>
              <a:pathLst>
                <a:path h="187093" w="1833173">
                  <a:moveTo>
                    <a:pt x="0" y="0"/>
                  </a:moveTo>
                  <a:lnTo>
                    <a:pt x="1833173" y="0"/>
                  </a:lnTo>
                  <a:lnTo>
                    <a:pt x="1833173" y="187093"/>
                  </a:lnTo>
                  <a:lnTo>
                    <a:pt x="0" y="187093"/>
                  </a:lnTo>
                  <a:close/>
                </a:path>
              </a:pathLst>
            </a:custGeom>
            <a:solidFill>
              <a:srgbClr val="506A80"/>
            </a:solidFill>
          </p:spPr>
        </p:sp>
        <p:sp>
          <p:nvSpPr>
            <p:cNvPr name="TextBox 5" id="5"/>
            <p:cNvSpPr txBox="true"/>
            <p:nvPr/>
          </p:nvSpPr>
          <p:spPr>
            <a:xfrm>
              <a:off x="0" y="-38100"/>
              <a:ext cx="1833173" cy="225193"/>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028700" y="1354484"/>
            <a:ext cx="7092669" cy="763797"/>
          </a:xfrm>
          <a:prstGeom prst="rect">
            <a:avLst/>
          </a:prstGeom>
        </p:spPr>
        <p:txBody>
          <a:bodyPr anchor="t" rtlCol="false" tIns="0" lIns="0" bIns="0" rIns="0">
            <a:spAutoFit/>
          </a:bodyPr>
          <a:lstStyle/>
          <a:p>
            <a:pPr algn="l">
              <a:lnSpc>
                <a:spcPts val="6200"/>
              </a:lnSpc>
            </a:pPr>
            <a:r>
              <a:rPr lang="en-US" b="true" sz="4429">
                <a:solidFill>
                  <a:srgbClr val="EDE8E0"/>
                </a:solidFill>
                <a:latin typeface="Cormorant Garamond Bold"/>
                <a:ea typeface="Cormorant Garamond Bold"/>
                <a:cs typeface="Cormorant Garamond Bold"/>
                <a:sym typeface="Cormorant Garamond Bold"/>
              </a:rPr>
              <a:t>Título do Slide</a:t>
            </a:r>
          </a:p>
        </p:txBody>
      </p:sp>
      <p:sp>
        <p:nvSpPr>
          <p:cNvPr name="TextBox 7" id="7"/>
          <p:cNvSpPr txBox="true"/>
          <p:nvPr/>
        </p:nvSpPr>
        <p:spPr>
          <a:xfrm rot="0">
            <a:off x="1028700" y="2413992"/>
            <a:ext cx="7793358" cy="365760"/>
          </a:xfrm>
          <a:prstGeom prst="rect">
            <a:avLst/>
          </a:prstGeom>
        </p:spPr>
        <p:txBody>
          <a:bodyPr anchor="t" rtlCol="false" tIns="0" lIns="0" bIns="0" rIns="0">
            <a:spAutoFit/>
          </a:bodyPr>
          <a:lstStyle/>
          <a:p>
            <a:pPr algn="l">
              <a:lnSpc>
                <a:spcPts val="2940"/>
              </a:lnSpc>
            </a:pPr>
            <a:r>
              <a:rPr lang="en-US" b="true" sz="2100">
                <a:solidFill>
                  <a:srgbClr val="1A1714"/>
                </a:solidFill>
                <a:latin typeface="DM Mono Medium"/>
                <a:ea typeface="DM Mono Medium"/>
                <a:cs typeface="DM Mono Medium"/>
                <a:sym typeface="DM Mono Medium"/>
              </a:rPr>
              <a:t>SUB-TÍTULO E DETALHES </a:t>
            </a:r>
          </a:p>
        </p:txBody>
      </p:sp>
      <p:pic>
        <p:nvPicPr>
          <p:cNvPr name="Picture 8" id="8"/>
          <p:cNvPicPr>
            <a:picLocks noChangeAspect="true"/>
          </p:cNvPicPr>
          <p:nvPr/>
        </p:nvPicPr>
        <p:blipFill>
          <a:blip r:embed="rId3"/>
          <a:stretch>
            <a:fillRect/>
          </a:stretch>
        </p:blipFill>
        <p:spPr>
          <a:xfrm rot="0">
            <a:off x="6998920" y="2453940"/>
            <a:ext cx="8024546" cy="7192890"/>
          </a:xfrm>
          <a:prstGeom prst="rect">
            <a:avLst/>
          </a:prstGeom>
        </p:spPr>
      </p:pic>
      <p:sp>
        <p:nvSpPr>
          <p:cNvPr name="TextBox 9" id="9"/>
          <p:cNvSpPr txBox="true"/>
          <p:nvPr/>
        </p:nvSpPr>
        <p:spPr>
          <a:xfrm rot="0">
            <a:off x="1028700" y="3771176"/>
            <a:ext cx="6094258" cy="5189855"/>
          </a:xfrm>
          <a:prstGeom prst="rect">
            <a:avLst/>
          </a:prstGeom>
        </p:spPr>
        <p:txBody>
          <a:bodyPr anchor="t" rtlCol="false" tIns="0" lIns="0" bIns="0" rIns="0">
            <a:spAutoFit/>
          </a:bodyPr>
          <a:lstStyle/>
          <a:p>
            <a:pPr algn="l">
              <a:lnSpc>
                <a:spcPts val="3219"/>
              </a:lnSpc>
            </a:pPr>
            <a:r>
              <a:rPr lang="en-US" sz="2299">
                <a:solidFill>
                  <a:srgbClr val="1A1714"/>
                </a:solidFill>
                <a:latin typeface="DM Mono"/>
                <a:ea typeface="DM Mono"/>
                <a:cs typeface="DM Mono"/>
                <a:sym typeface="DM Mono"/>
              </a:rPr>
              <a:t>Texto texto texto texto texto texto textotexto texto textotexto texto textotexto texto textotexto texto textotexto texto textotexto texto textotexto texto textotexto texto textotexto texto textotexto</a:t>
            </a:r>
          </a:p>
          <a:p>
            <a:pPr algn="l">
              <a:lnSpc>
                <a:spcPts val="3219"/>
              </a:lnSpc>
            </a:pPr>
          </a:p>
          <a:p>
            <a:pPr algn="l">
              <a:lnSpc>
                <a:spcPts val="3219"/>
              </a:lnSpc>
            </a:pPr>
            <a:r>
              <a:rPr lang="en-US" sz="2299">
                <a:solidFill>
                  <a:srgbClr val="1A1714"/>
                </a:solidFill>
                <a:latin typeface="DM Mono"/>
                <a:ea typeface="DM Mono"/>
                <a:cs typeface="DM Mono"/>
                <a:sym typeface="DM Mono"/>
              </a:rPr>
              <a:t>Texto textotexto texto textotexto texto textotexto texto textotexto texto textotexto texto textotexto texto textotexto texto texto texto texto texto texto textotexto texto texto texto texto texto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5412" t="0" r="-3308" b="-8778"/>
            </a:stretch>
          </a:blipFill>
        </p:spPr>
      </p:sp>
      <p:grpSp>
        <p:nvGrpSpPr>
          <p:cNvPr name="Group 3" id="3"/>
          <p:cNvGrpSpPr/>
          <p:nvPr/>
        </p:nvGrpSpPr>
        <p:grpSpPr>
          <a:xfrm rot="0">
            <a:off x="1028700" y="9258300"/>
            <a:ext cx="8115300" cy="1004268"/>
            <a:chOff x="0" y="0"/>
            <a:chExt cx="1693333" cy="209550"/>
          </a:xfrm>
        </p:grpSpPr>
        <p:sp>
          <p:nvSpPr>
            <p:cNvPr name="Freeform 4" id="4"/>
            <p:cNvSpPr/>
            <p:nvPr/>
          </p:nvSpPr>
          <p:spPr>
            <a:xfrm flipH="false" flipV="false" rot="0">
              <a:off x="0" y="0"/>
              <a:ext cx="1693333" cy="209550"/>
            </a:xfrm>
            <a:custGeom>
              <a:avLst/>
              <a:gdLst/>
              <a:ahLst/>
              <a:cxnLst/>
              <a:rect r="r" b="b" t="t" l="l"/>
              <a:pathLst>
                <a:path h="209550" w="1693333">
                  <a:moveTo>
                    <a:pt x="6708" y="0"/>
                  </a:moveTo>
                  <a:lnTo>
                    <a:pt x="1686626" y="0"/>
                  </a:lnTo>
                  <a:cubicBezTo>
                    <a:pt x="1688404" y="0"/>
                    <a:pt x="1690111" y="707"/>
                    <a:pt x="1691369" y="1965"/>
                  </a:cubicBezTo>
                  <a:cubicBezTo>
                    <a:pt x="1692627" y="3223"/>
                    <a:pt x="1693333" y="4929"/>
                    <a:pt x="1693333" y="6708"/>
                  </a:cubicBezTo>
                  <a:lnTo>
                    <a:pt x="1693333" y="202842"/>
                  </a:lnTo>
                  <a:cubicBezTo>
                    <a:pt x="1693333" y="204621"/>
                    <a:pt x="1692627" y="206327"/>
                    <a:pt x="1691369" y="207585"/>
                  </a:cubicBezTo>
                  <a:cubicBezTo>
                    <a:pt x="1690111" y="208843"/>
                    <a:pt x="1688404" y="209550"/>
                    <a:pt x="1686626" y="209550"/>
                  </a:cubicBezTo>
                  <a:lnTo>
                    <a:pt x="6708" y="209550"/>
                  </a:lnTo>
                  <a:cubicBezTo>
                    <a:pt x="4929" y="209550"/>
                    <a:pt x="3223" y="208843"/>
                    <a:pt x="1965" y="207585"/>
                  </a:cubicBezTo>
                  <a:cubicBezTo>
                    <a:pt x="707" y="206327"/>
                    <a:pt x="0" y="204621"/>
                    <a:pt x="0" y="202842"/>
                  </a:cubicBezTo>
                  <a:lnTo>
                    <a:pt x="0" y="6708"/>
                  </a:lnTo>
                  <a:cubicBezTo>
                    <a:pt x="0" y="4929"/>
                    <a:pt x="707" y="3223"/>
                    <a:pt x="1965" y="1965"/>
                  </a:cubicBezTo>
                  <a:cubicBezTo>
                    <a:pt x="3223" y="707"/>
                    <a:pt x="4929" y="0"/>
                    <a:pt x="6708" y="0"/>
                  </a:cubicBezTo>
                  <a:close/>
                </a:path>
              </a:pathLst>
            </a:custGeom>
            <a:solidFill>
              <a:srgbClr val="EAE0D4"/>
            </a:solidFill>
          </p:spPr>
        </p:sp>
        <p:sp>
          <p:nvSpPr>
            <p:cNvPr name="TextBox 5" id="5"/>
            <p:cNvSpPr txBox="true"/>
            <p:nvPr/>
          </p:nvSpPr>
          <p:spPr>
            <a:xfrm>
              <a:off x="0" y="-9525"/>
              <a:ext cx="1693333" cy="219075"/>
            </a:xfrm>
            <a:prstGeom prst="rect">
              <a:avLst/>
            </a:prstGeom>
          </p:spPr>
          <p:txBody>
            <a:bodyPr anchor="ctr" rtlCol="false" tIns="50800" lIns="50800" bIns="50800" rIns="50800"/>
            <a:lstStyle/>
            <a:p>
              <a:pPr algn="ctr">
                <a:lnSpc>
                  <a:spcPts val="747"/>
                </a:lnSpc>
              </a:pPr>
            </a:p>
          </p:txBody>
        </p:sp>
      </p:grpSp>
      <p:sp>
        <p:nvSpPr>
          <p:cNvPr name="Freeform 6" id="6"/>
          <p:cNvSpPr/>
          <p:nvPr/>
        </p:nvSpPr>
        <p:spPr>
          <a:xfrm flipH="false" flipV="false" rot="0">
            <a:off x="3141801" y="9421642"/>
            <a:ext cx="3889099" cy="695176"/>
          </a:xfrm>
          <a:custGeom>
            <a:avLst/>
            <a:gdLst/>
            <a:ahLst/>
            <a:cxnLst/>
            <a:rect r="r" b="b" t="t" l="l"/>
            <a:pathLst>
              <a:path h="695176" w="3889099">
                <a:moveTo>
                  <a:pt x="0" y="0"/>
                </a:moveTo>
                <a:lnTo>
                  <a:pt x="3889098" y="0"/>
                </a:lnTo>
                <a:lnTo>
                  <a:pt x="3889098" y="695176"/>
                </a:lnTo>
                <a:lnTo>
                  <a:pt x="0" y="695176"/>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0">
            <a:off x="7105255" y="9496692"/>
            <a:ext cx="1749981" cy="545076"/>
          </a:xfrm>
          <a:custGeom>
            <a:avLst/>
            <a:gdLst/>
            <a:ahLst/>
            <a:cxnLst/>
            <a:rect r="r" b="b" t="t" l="l"/>
            <a:pathLst>
              <a:path h="545076" w="1749981">
                <a:moveTo>
                  <a:pt x="0" y="0"/>
                </a:moveTo>
                <a:lnTo>
                  <a:pt x="1749981" y="0"/>
                </a:lnTo>
                <a:lnTo>
                  <a:pt x="1749981" y="545076"/>
                </a:lnTo>
                <a:lnTo>
                  <a:pt x="0" y="545076"/>
                </a:lnTo>
                <a:lnTo>
                  <a:pt x="0" y="0"/>
                </a:lnTo>
                <a:close/>
              </a:path>
            </a:pathLst>
          </a:custGeom>
          <a:blipFill>
            <a:blip r:embed="rId5"/>
            <a:stretch>
              <a:fillRect l="0" t="0" r="0" b="0"/>
            </a:stretch>
          </a:blipFill>
        </p:spPr>
      </p:sp>
      <p:sp>
        <p:nvSpPr>
          <p:cNvPr name="Freeform 8" id="8"/>
          <p:cNvSpPr/>
          <p:nvPr/>
        </p:nvSpPr>
        <p:spPr>
          <a:xfrm flipH="false" flipV="false" rot="0">
            <a:off x="1204488" y="9563762"/>
            <a:ext cx="1703366" cy="410937"/>
          </a:xfrm>
          <a:custGeom>
            <a:avLst/>
            <a:gdLst/>
            <a:ahLst/>
            <a:cxnLst/>
            <a:rect r="r" b="b" t="t" l="l"/>
            <a:pathLst>
              <a:path h="410937" w="1703366">
                <a:moveTo>
                  <a:pt x="0" y="0"/>
                </a:moveTo>
                <a:lnTo>
                  <a:pt x="1703366" y="0"/>
                </a:lnTo>
                <a:lnTo>
                  <a:pt x="1703366" y="410937"/>
                </a:lnTo>
                <a:lnTo>
                  <a:pt x="0" y="41093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9" id="9"/>
          <p:cNvGrpSpPr>
            <a:grpSpLocks noChangeAspect="true"/>
          </p:cNvGrpSpPr>
          <p:nvPr/>
        </p:nvGrpSpPr>
        <p:grpSpPr>
          <a:xfrm rot="0">
            <a:off x="937226" y="5143500"/>
            <a:ext cx="1670634" cy="1670634"/>
            <a:chOff x="0" y="0"/>
            <a:chExt cx="8909050" cy="8909050"/>
          </a:xfrm>
        </p:grpSpPr>
        <p:sp>
          <p:nvSpPr>
            <p:cNvPr name="Freeform 10" id="10"/>
            <p:cNvSpPr/>
            <p:nvPr/>
          </p:nvSpPr>
          <p:spPr>
            <a:xfrm flipH="false" flipV="false" rot="0">
              <a:off x="-10398" y="9480"/>
              <a:ext cx="8929847" cy="8890089"/>
            </a:xfrm>
            <a:custGeom>
              <a:avLst/>
              <a:gdLst/>
              <a:ahLst/>
              <a:cxnLst/>
              <a:rect r="r" b="b" t="t" l="l"/>
              <a:pathLst>
                <a:path h="8890089" w="8929847">
                  <a:moveTo>
                    <a:pt x="4464923" y="45"/>
                  </a:moveTo>
                  <a:cubicBezTo>
                    <a:pt x="2872142" y="-7078"/>
                    <a:pt x="1397294" y="838573"/>
                    <a:pt x="598840" y="2216787"/>
                  </a:cubicBezTo>
                  <a:cubicBezTo>
                    <a:pt x="-199614" y="3595001"/>
                    <a:pt x="-199614" y="5295089"/>
                    <a:pt x="598840" y="6673304"/>
                  </a:cubicBezTo>
                  <a:cubicBezTo>
                    <a:pt x="1397294" y="8051517"/>
                    <a:pt x="2872142" y="8897168"/>
                    <a:pt x="4464923" y="8890045"/>
                  </a:cubicBezTo>
                  <a:cubicBezTo>
                    <a:pt x="6057704" y="8897168"/>
                    <a:pt x="7532552" y="8051517"/>
                    <a:pt x="8331006" y="6673304"/>
                  </a:cubicBezTo>
                  <a:cubicBezTo>
                    <a:pt x="9129460" y="5295089"/>
                    <a:pt x="9129460" y="3595001"/>
                    <a:pt x="8331006" y="2216787"/>
                  </a:cubicBezTo>
                  <a:cubicBezTo>
                    <a:pt x="7532552" y="838573"/>
                    <a:pt x="6057704" y="-7078"/>
                    <a:pt x="4464923" y="45"/>
                  </a:cubicBezTo>
                  <a:close/>
                </a:path>
              </a:pathLst>
            </a:custGeom>
            <a:solidFill>
              <a:srgbClr val="506A80"/>
            </a:solidFill>
          </p:spPr>
        </p:sp>
        <p:sp>
          <p:nvSpPr>
            <p:cNvPr name="Freeform 11" id="11"/>
            <p:cNvSpPr/>
            <p:nvPr/>
          </p:nvSpPr>
          <p:spPr>
            <a:xfrm flipH="false" flipV="false" rot="0">
              <a:off x="251757" y="270468"/>
              <a:ext cx="8405537" cy="8368114"/>
            </a:xfrm>
            <a:custGeom>
              <a:avLst/>
              <a:gdLst/>
              <a:ahLst/>
              <a:cxnLst/>
              <a:rect r="r" b="b" t="t" l="l"/>
              <a:pathLst>
                <a:path h="8368114" w="8405537">
                  <a:moveTo>
                    <a:pt x="4202768" y="42"/>
                  </a:moveTo>
                  <a:cubicBezTo>
                    <a:pt x="2703506" y="-6663"/>
                    <a:pt x="1315253" y="789336"/>
                    <a:pt x="563679" y="2086629"/>
                  </a:cubicBezTo>
                  <a:cubicBezTo>
                    <a:pt x="-187894" y="3383923"/>
                    <a:pt x="-187894" y="4984191"/>
                    <a:pt x="563679" y="6281485"/>
                  </a:cubicBezTo>
                  <a:cubicBezTo>
                    <a:pt x="1315253" y="7578778"/>
                    <a:pt x="2703506" y="8374777"/>
                    <a:pt x="4202768" y="8368072"/>
                  </a:cubicBezTo>
                  <a:cubicBezTo>
                    <a:pt x="5702030" y="8374777"/>
                    <a:pt x="7090283" y="7578778"/>
                    <a:pt x="7841857" y="6281485"/>
                  </a:cubicBezTo>
                  <a:cubicBezTo>
                    <a:pt x="8593429" y="4984191"/>
                    <a:pt x="8593429" y="3383923"/>
                    <a:pt x="7841857" y="2086629"/>
                  </a:cubicBezTo>
                  <a:cubicBezTo>
                    <a:pt x="7090283" y="789336"/>
                    <a:pt x="5702030" y="-6663"/>
                    <a:pt x="4202768" y="42"/>
                  </a:cubicBezTo>
                  <a:close/>
                </a:path>
              </a:pathLst>
            </a:custGeom>
            <a:blipFill>
              <a:blip r:embed="rId8"/>
              <a:stretch>
                <a:fillRect l="-85989" t="-3232" r="-85989" b="-3232"/>
              </a:stretch>
            </a:blipFill>
          </p:spPr>
        </p:sp>
        <p:sp>
          <p:nvSpPr>
            <p:cNvPr name="Freeform 12" id="12"/>
            <p:cNvSpPr/>
            <p:nvPr/>
          </p:nvSpPr>
          <p:spPr>
            <a:xfrm flipH="false" flipV="false" rot="0">
              <a:off x="0" y="0"/>
              <a:ext cx="8909050" cy="8909050"/>
            </a:xfrm>
            <a:custGeom>
              <a:avLst/>
              <a:gdLst/>
              <a:ahLst/>
              <a:cxnLst/>
              <a:rect r="r" b="b" t="t" l="l"/>
              <a:pathLst>
                <a:path h="8909050" w="8909050">
                  <a:moveTo>
                    <a:pt x="4454525" y="8909050"/>
                  </a:moveTo>
                  <a:cubicBezTo>
                    <a:pt x="3264662" y="8909050"/>
                    <a:pt x="2146046" y="8445500"/>
                    <a:pt x="1304544" y="7603744"/>
                  </a:cubicBezTo>
                  <a:cubicBezTo>
                    <a:pt x="895477" y="7194550"/>
                    <a:pt x="574294" y="6718173"/>
                    <a:pt x="350012" y="6187694"/>
                  </a:cubicBezTo>
                  <a:cubicBezTo>
                    <a:pt x="117729" y="5638673"/>
                    <a:pt x="0" y="5055489"/>
                    <a:pt x="0" y="4454525"/>
                  </a:cubicBezTo>
                  <a:cubicBezTo>
                    <a:pt x="0" y="3854704"/>
                    <a:pt x="117475" y="3272282"/>
                    <a:pt x="349377" y="2723642"/>
                  </a:cubicBezTo>
                  <a:cubicBezTo>
                    <a:pt x="573405" y="2193163"/>
                    <a:pt x="894207" y="1716786"/>
                    <a:pt x="1302766" y="1307338"/>
                  </a:cubicBezTo>
                  <a:cubicBezTo>
                    <a:pt x="2144141" y="464312"/>
                    <a:pt x="3263519" y="0"/>
                    <a:pt x="4454525" y="0"/>
                  </a:cubicBezTo>
                  <a:cubicBezTo>
                    <a:pt x="5055362" y="0"/>
                    <a:pt x="5638419" y="117729"/>
                    <a:pt x="6187440" y="350012"/>
                  </a:cubicBezTo>
                  <a:cubicBezTo>
                    <a:pt x="6717792" y="574294"/>
                    <a:pt x="7194296" y="895477"/>
                    <a:pt x="7603490" y="1304544"/>
                  </a:cubicBezTo>
                  <a:cubicBezTo>
                    <a:pt x="8445373" y="2146046"/>
                    <a:pt x="8909050" y="3264789"/>
                    <a:pt x="8909050" y="4454652"/>
                  </a:cubicBezTo>
                  <a:cubicBezTo>
                    <a:pt x="8909050" y="5644769"/>
                    <a:pt x="8445246" y="6763766"/>
                    <a:pt x="7602982" y="7605268"/>
                  </a:cubicBezTo>
                  <a:cubicBezTo>
                    <a:pt x="7193789" y="8014208"/>
                    <a:pt x="6717285" y="8335138"/>
                    <a:pt x="6186932" y="8559419"/>
                  </a:cubicBezTo>
                  <a:cubicBezTo>
                    <a:pt x="5637911" y="8791321"/>
                    <a:pt x="5055108" y="8909050"/>
                    <a:pt x="4454525" y="8909050"/>
                  </a:cubicBezTo>
                  <a:close/>
                  <a:moveTo>
                    <a:pt x="4454525" y="19050"/>
                  </a:moveTo>
                  <a:cubicBezTo>
                    <a:pt x="3268599" y="19050"/>
                    <a:pt x="2154047" y="481330"/>
                    <a:pt x="1316228" y="1320800"/>
                  </a:cubicBezTo>
                  <a:cubicBezTo>
                    <a:pt x="909447" y="1728343"/>
                    <a:pt x="590042" y="2202815"/>
                    <a:pt x="366903" y="2731008"/>
                  </a:cubicBezTo>
                  <a:cubicBezTo>
                    <a:pt x="136017" y="3277362"/>
                    <a:pt x="19050" y="3857244"/>
                    <a:pt x="19050" y="4454525"/>
                  </a:cubicBezTo>
                  <a:cubicBezTo>
                    <a:pt x="19050" y="5052949"/>
                    <a:pt x="136271" y="5633593"/>
                    <a:pt x="367538" y="6180328"/>
                  </a:cubicBezTo>
                  <a:cubicBezTo>
                    <a:pt x="590931" y="6708522"/>
                    <a:pt x="910717" y="7182866"/>
                    <a:pt x="1318006" y="7590282"/>
                  </a:cubicBezTo>
                  <a:cubicBezTo>
                    <a:pt x="2155825" y="8428355"/>
                    <a:pt x="3269742" y="8890000"/>
                    <a:pt x="4454525" y="8890000"/>
                  </a:cubicBezTo>
                  <a:cubicBezTo>
                    <a:pt x="5052568" y="8890000"/>
                    <a:pt x="5632958" y="8772779"/>
                    <a:pt x="6179439" y="8541766"/>
                  </a:cubicBezTo>
                  <a:cubicBezTo>
                    <a:pt x="6707632" y="8318500"/>
                    <a:pt x="7181977" y="7998841"/>
                    <a:pt x="7589520" y="7591679"/>
                  </a:cubicBezTo>
                  <a:cubicBezTo>
                    <a:pt x="8428101" y="6753733"/>
                    <a:pt x="8890000" y="5639562"/>
                    <a:pt x="8890000" y="4454525"/>
                  </a:cubicBezTo>
                  <a:cubicBezTo>
                    <a:pt x="8890000" y="3269742"/>
                    <a:pt x="8428355" y="2155825"/>
                    <a:pt x="7590028" y="1317879"/>
                  </a:cubicBezTo>
                  <a:cubicBezTo>
                    <a:pt x="7182612" y="910590"/>
                    <a:pt x="6708140" y="590931"/>
                    <a:pt x="6180074" y="367538"/>
                  </a:cubicBezTo>
                  <a:cubicBezTo>
                    <a:pt x="5633339" y="136271"/>
                    <a:pt x="5052822" y="19050"/>
                    <a:pt x="4454525" y="19050"/>
                  </a:cubicBezTo>
                  <a:close/>
                  <a:moveTo>
                    <a:pt x="4454525" y="8648065"/>
                  </a:moveTo>
                  <a:cubicBezTo>
                    <a:pt x="3334385" y="8648065"/>
                    <a:pt x="2281301" y="8211693"/>
                    <a:pt x="1489075" y="7419213"/>
                  </a:cubicBezTo>
                  <a:cubicBezTo>
                    <a:pt x="697103" y="6626987"/>
                    <a:pt x="260985" y="5574157"/>
                    <a:pt x="260985" y="4454525"/>
                  </a:cubicBezTo>
                  <a:cubicBezTo>
                    <a:pt x="260985" y="3889756"/>
                    <a:pt x="371602" y="3341497"/>
                    <a:pt x="589788" y="2824988"/>
                  </a:cubicBezTo>
                  <a:cubicBezTo>
                    <a:pt x="800735" y="2325624"/>
                    <a:pt x="1102741" y="1877060"/>
                    <a:pt x="1487297" y="1491742"/>
                  </a:cubicBezTo>
                  <a:cubicBezTo>
                    <a:pt x="2279396" y="698119"/>
                    <a:pt x="3333242" y="260985"/>
                    <a:pt x="4454398" y="260985"/>
                  </a:cubicBezTo>
                  <a:cubicBezTo>
                    <a:pt x="5573776" y="260985"/>
                    <a:pt x="6626606" y="697103"/>
                    <a:pt x="7418832" y="1488948"/>
                  </a:cubicBezTo>
                  <a:cubicBezTo>
                    <a:pt x="8211438" y="2281174"/>
                    <a:pt x="8647937" y="3334385"/>
                    <a:pt x="8647937" y="4454398"/>
                  </a:cubicBezTo>
                  <a:cubicBezTo>
                    <a:pt x="8647937" y="5574792"/>
                    <a:pt x="8211311" y="6628130"/>
                    <a:pt x="7418450" y="7420356"/>
                  </a:cubicBezTo>
                  <a:cubicBezTo>
                    <a:pt x="6626225" y="8212074"/>
                    <a:pt x="5573522" y="8648065"/>
                    <a:pt x="4454525" y="8648065"/>
                  </a:cubicBezTo>
                  <a:close/>
                  <a:moveTo>
                    <a:pt x="4454525" y="280035"/>
                  </a:moveTo>
                  <a:cubicBezTo>
                    <a:pt x="3338449" y="280035"/>
                    <a:pt x="2289429" y="715137"/>
                    <a:pt x="1500886" y="1505204"/>
                  </a:cubicBezTo>
                  <a:cubicBezTo>
                    <a:pt x="713613" y="2294001"/>
                    <a:pt x="280035" y="3341370"/>
                    <a:pt x="280035" y="4454525"/>
                  </a:cubicBezTo>
                  <a:cubicBezTo>
                    <a:pt x="280035" y="5569077"/>
                    <a:pt x="714248" y="6617081"/>
                    <a:pt x="1502537" y="7405751"/>
                  </a:cubicBezTo>
                  <a:cubicBezTo>
                    <a:pt x="2291080" y="8194548"/>
                    <a:pt x="3339465" y="8629015"/>
                    <a:pt x="4454525" y="8629015"/>
                  </a:cubicBezTo>
                  <a:cubicBezTo>
                    <a:pt x="5568442" y="8629015"/>
                    <a:pt x="6616319" y="8195056"/>
                    <a:pt x="7405116" y="7407021"/>
                  </a:cubicBezTo>
                  <a:cubicBezTo>
                    <a:pt x="8194422" y="6618477"/>
                    <a:pt x="8629015" y="5569839"/>
                    <a:pt x="8629015" y="4454525"/>
                  </a:cubicBezTo>
                  <a:cubicBezTo>
                    <a:pt x="8629015" y="3339465"/>
                    <a:pt x="8194548" y="2291080"/>
                    <a:pt x="7405497" y="1502537"/>
                  </a:cubicBezTo>
                  <a:cubicBezTo>
                    <a:pt x="6616827" y="714121"/>
                    <a:pt x="5568823" y="280035"/>
                    <a:pt x="4454525" y="280035"/>
                  </a:cubicBezTo>
                  <a:close/>
                </a:path>
              </a:pathLst>
            </a:custGeom>
            <a:solidFill>
              <a:srgbClr val="506A80"/>
            </a:solidFill>
          </p:spPr>
        </p:sp>
      </p:grpSp>
      <p:grpSp>
        <p:nvGrpSpPr>
          <p:cNvPr name="Group 13" id="13"/>
          <p:cNvGrpSpPr/>
          <p:nvPr/>
        </p:nvGrpSpPr>
        <p:grpSpPr>
          <a:xfrm rot="0">
            <a:off x="-662630" y="2312284"/>
            <a:ext cx="11586805" cy="1463040"/>
            <a:chOff x="0" y="0"/>
            <a:chExt cx="2384116" cy="301037"/>
          </a:xfrm>
        </p:grpSpPr>
        <p:sp>
          <p:nvSpPr>
            <p:cNvPr name="Freeform 14" id="14"/>
            <p:cNvSpPr/>
            <p:nvPr/>
          </p:nvSpPr>
          <p:spPr>
            <a:xfrm flipH="false" flipV="false" rot="0">
              <a:off x="0" y="0"/>
              <a:ext cx="2384116" cy="301037"/>
            </a:xfrm>
            <a:custGeom>
              <a:avLst/>
              <a:gdLst/>
              <a:ahLst/>
              <a:cxnLst/>
              <a:rect r="r" b="b" t="t" l="l"/>
              <a:pathLst>
                <a:path h="301037" w="2384116">
                  <a:moveTo>
                    <a:pt x="0" y="0"/>
                  </a:moveTo>
                  <a:lnTo>
                    <a:pt x="2384116" y="0"/>
                  </a:lnTo>
                  <a:lnTo>
                    <a:pt x="2384116" y="301037"/>
                  </a:lnTo>
                  <a:lnTo>
                    <a:pt x="0" y="301037"/>
                  </a:lnTo>
                  <a:close/>
                </a:path>
              </a:pathLst>
            </a:custGeom>
            <a:solidFill>
              <a:srgbClr val="8B3A2A"/>
            </a:solidFill>
          </p:spPr>
        </p:sp>
        <p:sp>
          <p:nvSpPr>
            <p:cNvPr name="TextBox 15" id="15"/>
            <p:cNvSpPr txBox="true"/>
            <p:nvPr/>
          </p:nvSpPr>
          <p:spPr>
            <a:xfrm>
              <a:off x="0" y="-38100"/>
              <a:ext cx="2384116" cy="339137"/>
            </a:xfrm>
            <a:prstGeom prst="rect">
              <a:avLst/>
            </a:prstGeom>
          </p:spPr>
          <p:txBody>
            <a:bodyPr anchor="ctr" rtlCol="false" tIns="50800" lIns="50800" bIns="50800" rIns="50800"/>
            <a:lstStyle/>
            <a:p>
              <a:pPr algn="ctr">
                <a:lnSpc>
                  <a:spcPts val="2659"/>
                </a:lnSpc>
                <a:spcBef>
                  <a:spcPct val="0"/>
                </a:spcBef>
              </a:pPr>
            </a:p>
          </p:txBody>
        </p:sp>
      </p:grpSp>
      <p:sp>
        <p:nvSpPr>
          <p:cNvPr name="TextBox 16" id="16"/>
          <p:cNvSpPr txBox="true"/>
          <p:nvPr/>
        </p:nvSpPr>
        <p:spPr>
          <a:xfrm rot="0">
            <a:off x="1028700" y="2483734"/>
            <a:ext cx="9895475" cy="1291590"/>
          </a:xfrm>
          <a:prstGeom prst="rect">
            <a:avLst/>
          </a:prstGeom>
        </p:spPr>
        <p:txBody>
          <a:bodyPr anchor="t" rtlCol="false" tIns="0" lIns="0" bIns="0" rIns="0">
            <a:spAutoFit/>
          </a:bodyPr>
          <a:lstStyle/>
          <a:p>
            <a:pPr algn="l">
              <a:lnSpc>
                <a:spcPts val="9600"/>
              </a:lnSpc>
            </a:pPr>
            <a:r>
              <a:rPr lang="en-US" b="true" sz="9600">
                <a:solidFill>
                  <a:srgbClr val="EAE0D4"/>
                </a:solidFill>
                <a:latin typeface="Cormorant Garamond Bold"/>
                <a:ea typeface="Cormorant Garamond Bold"/>
                <a:cs typeface="Cormorant Garamond Bold"/>
                <a:sym typeface="Cormorant Garamond Bold"/>
              </a:rPr>
              <a:t>Título do Painel</a:t>
            </a:r>
          </a:p>
        </p:txBody>
      </p:sp>
      <p:sp>
        <p:nvSpPr>
          <p:cNvPr name="TextBox 17" id="17"/>
          <p:cNvSpPr txBox="true"/>
          <p:nvPr/>
        </p:nvSpPr>
        <p:spPr>
          <a:xfrm rot="0">
            <a:off x="1061878" y="4051262"/>
            <a:ext cx="7793358" cy="365760"/>
          </a:xfrm>
          <a:prstGeom prst="rect">
            <a:avLst/>
          </a:prstGeom>
        </p:spPr>
        <p:txBody>
          <a:bodyPr anchor="t" rtlCol="false" tIns="0" lIns="0" bIns="0" rIns="0">
            <a:spAutoFit/>
          </a:bodyPr>
          <a:lstStyle/>
          <a:p>
            <a:pPr algn="l">
              <a:lnSpc>
                <a:spcPts val="2940"/>
              </a:lnSpc>
            </a:pPr>
            <a:r>
              <a:rPr lang="en-US" sz="2100" b="true">
                <a:solidFill>
                  <a:srgbClr val="8B3A2A"/>
                </a:solidFill>
                <a:latin typeface="DM Mono Medium"/>
                <a:ea typeface="DM Mono Medium"/>
                <a:cs typeface="DM Mono Medium"/>
                <a:sym typeface="DM Mono Medium"/>
              </a:rPr>
              <a:t>SUB-TÍTULO E DETALHES </a:t>
            </a:r>
          </a:p>
        </p:txBody>
      </p:sp>
      <p:grpSp>
        <p:nvGrpSpPr>
          <p:cNvPr name="Group 18" id="18"/>
          <p:cNvGrpSpPr>
            <a:grpSpLocks noChangeAspect="true"/>
          </p:cNvGrpSpPr>
          <p:nvPr/>
        </p:nvGrpSpPr>
        <p:grpSpPr>
          <a:xfrm rot="0">
            <a:off x="8115169" y="5143500"/>
            <a:ext cx="1670634" cy="1670634"/>
            <a:chOff x="0" y="0"/>
            <a:chExt cx="8909050" cy="8909050"/>
          </a:xfrm>
        </p:grpSpPr>
        <p:sp>
          <p:nvSpPr>
            <p:cNvPr name="Freeform 19" id="19"/>
            <p:cNvSpPr/>
            <p:nvPr/>
          </p:nvSpPr>
          <p:spPr>
            <a:xfrm flipH="false" flipV="false" rot="0">
              <a:off x="-10398" y="9480"/>
              <a:ext cx="8929847" cy="8890089"/>
            </a:xfrm>
            <a:custGeom>
              <a:avLst/>
              <a:gdLst/>
              <a:ahLst/>
              <a:cxnLst/>
              <a:rect r="r" b="b" t="t" l="l"/>
              <a:pathLst>
                <a:path h="8890089" w="8929847">
                  <a:moveTo>
                    <a:pt x="4464923" y="45"/>
                  </a:moveTo>
                  <a:cubicBezTo>
                    <a:pt x="2872142" y="-7078"/>
                    <a:pt x="1397294" y="838573"/>
                    <a:pt x="598840" y="2216787"/>
                  </a:cubicBezTo>
                  <a:cubicBezTo>
                    <a:pt x="-199614" y="3595001"/>
                    <a:pt x="-199614" y="5295089"/>
                    <a:pt x="598840" y="6673304"/>
                  </a:cubicBezTo>
                  <a:cubicBezTo>
                    <a:pt x="1397294" y="8051517"/>
                    <a:pt x="2872142" y="8897168"/>
                    <a:pt x="4464923" y="8890045"/>
                  </a:cubicBezTo>
                  <a:cubicBezTo>
                    <a:pt x="6057704" y="8897168"/>
                    <a:pt x="7532552" y="8051517"/>
                    <a:pt x="8331006" y="6673304"/>
                  </a:cubicBezTo>
                  <a:cubicBezTo>
                    <a:pt x="9129460" y="5295089"/>
                    <a:pt x="9129460" y="3595001"/>
                    <a:pt x="8331006" y="2216787"/>
                  </a:cubicBezTo>
                  <a:cubicBezTo>
                    <a:pt x="7532552" y="838573"/>
                    <a:pt x="6057704" y="-7078"/>
                    <a:pt x="4464923" y="45"/>
                  </a:cubicBezTo>
                  <a:close/>
                </a:path>
              </a:pathLst>
            </a:custGeom>
            <a:solidFill>
              <a:srgbClr val="506A80"/>
            </a:solidFill>
          </p:spPr>
        </p:sp>
        <p:sp>
          <p:nvSpPr>
            <p:cNvPr name="Freeform 20" id="20"/>
            <p:cNvSpPr/>
            <p:nvPr/>
          </p:nvSpPr>
          <p:spPr>
            <a:xfrm flipH="false" flipV="false" rot="0">
              <a:off x="251757" y="270468"/>
              <a:ext cx="8405537" cy="8368114"/>
            </a:xfrm>
            <a:custGeom>
              <a:avLst/>
              <a:gdLst/>
              <a:ahLst/>
              <a:cxnLst/>
              <a:rect r="r" b="b" t="t" l="l"/>
              <a:pathLst>
                <a:path h="8368114" w="8405537">
                  <a:moveTo>
                    <a:pt x="4202768" y="42"/>
                  </a:moveTo>
                  <a:cubicBezTo>
                    <a:pt x="2703506" y="-6663"/>
                    <a:pt x="1315253" y="789336"/>
                    <a:pt x="563679" y="2086629"/>
                  </a:cubicBezTo>
                  <a:cubicBezTo>
                    <a:pt x="-187894" y="3383923"/>
                    <a:pt x="-187894" y="4984191"/>
                    <a:pt x="563679" y="6281485"/>
                  </a:cubicBezTo>
                  <a:cubicBezTo>
                    <a:pt x="1315253" y="7578778"/>
                    <a:pt x="2703506" y="8374777"/>
                    <a:pt x="4202768" y="8368072"/>
                  </a:cubicBezTo>
                  <a:cubicBezTo>
                    <a:pt x="5702030" y="8374777"/>
                    <a:pt x="7090283" y="7578778"/>
                    <a:pt x="7841857" y="6281485"/>
                  </a:cubicBezTo>
                  <a:cubicBezTo>
                    <a:pt x="8593429" y="4984191"/>
                    <a:pt x="8593429" y="3383923"/>
                    <a:pt x="7841857" y="2086629"/>
                  </a:cubicBezTo>
                  <a:cubicBezTo>
                    <a:pt x="7090283" y="789336"/>
                    <a:pt x="5702030" y="-6663"/>
                    <a:pt x="4202768" y="42"/>
                  </a:cubicBezTo>
                  <a:close/>
                </a:path>
              </a:pathLst>
            </a:custGeom>
            <a:blipFill>
              <a:blip r:embed="rId8"/>
              <a:stretch>
                <a:fillRect l="-85989" t="-3232" r="-85989" b="-3232"/>
              </a:stretch>
            </a:blipFill>
          </p:spPr>
        </p:sp>
        <p:sp>
          <p:nvSpPr>
            <p:cNvPr name="Freeform 21" id="21"/>
            <p:cNvSpPr/>
            <p:nvPr/>
          </p:nvSpPr>
          <p:spPr>
            <a:xfrm flipH="false" flipV="false" rot="0">
              <a:off x="0" y="0"/>
              <a:ext cx="8909050" cy="8909050"/>
            </a:xfrm>
            <a:custGeom>
              <a:avLst/>
              <a:gdLst/>
              <a:ahLst/>
              <a:cxnLst/>
              <a:rect r="r" b="b" t="t" l="l"/>
              <a:pathLst>
                <a:path h="8909050" w="8909050">
                  <a:moveTo>
                    <a:pt x="4454525" y="8909050"/>
                  </a:moveTo>
                  <a:cubicBezTo>
                    <a:pt x="3264662" y="8909050"/>
                    <a:pt x="2146046" y="8445500"/>
                    <a:pt x="1304544" y="7603744"/>
                  </a:cubicBezTo>
                  <a:cubicBezTo>
                    <a:pt x="895477" y="7194550"/>
                    <a:pt x="574294" y="6718173"/>
                    <a:pt x="350012" y="6187694"/>
                  </a:cubicBezTo>
                  <a:cubicBezTo>
                    <a:pt x="117729" y="5638673"/>
                    <a:pt x="0" y="5055489"/>
                    <a:pt x="0" y="4454525"/>
                  </a:cubicBezTo>
                  <a:cubicBezTo>
                    <a:pt x="0" y="3854704"/>
                    <a:pt x="117475" y="3272282"/>
                    <a:pt x="349377" y="2723642"/>
                  </a:cubicBezTo>
                  <a:cubicBezTo>
                    <a:pt x="573405" y="2193163"/>
                    <a:pt x="894207" y="1716786"/>
                    <a:pt x="1302766" y="1307338"/>
                  </a:cubicBezTo>
                  <a:cubicBezTo>
                    <a:pt x="2144141" y="464312"/>
                    <a:pt x="3263519" y="0"/>
                    <a:pt x="4454525" y="0"/>
                  </a:cubicBezTo>
                  <a:cubicBezTo>
                    <a:pt x="5055362" y="0"/>
                    <a:pt x="5638419" y="117729"/>
                    <a:pt x="6187440" y="350012"/>
                  </a:cubicBezTo>
                  <a:cubicBezTo>
                    <a:pt x="6717792" y="574294"/>
                    <a:pt x="7194296" y="895477"/>
                    <a:pt x="7603490" y="1304544"/>
                  </a:cubicBezTo>
                  <a:cubicBezTo>
                    <a:pt x="8445373" y="2146046"/>
                    <a:pt x="8909050" y="3264789"/>
                    <a:pt x="8909050" y="4454652"/>
                  </a:cubicBezTo>
                  <a:cubicBezTo>
                    <a:pt x="8909050" y="5644769"/>
                    <a:pt x="8445246" y="6763766"/>
                    <a:pt x="7602982" y="7605268"/>
                  </a:cubicBezTo>
                  <a:cubicBezTo>
                    <a:pt x="7193789" y="8014208"/>
                    <a:pt x="6717285" y="8335138"/>
                    <a:pt x="6186932" y="8559419"/>
                  </a:cubicBezTo>
                  <a:cubicBezTo>
                    <a:pt x="5637911" y="8791321"/>
                    <a:pt x="5055108" y="8909050"/>
                    <a:pt x="4454525" y="8909050"/>
                  </a:cubicBezTo>
                  <a:close/>
                  <a:moveTo>
                    <a:pt x="4454525" y="19050"/>
                  </a:moveTo>
                  <a:cubicBezTo>
                    <a:pt x="3268599" y="19050"/>
                    <a:pt x="2154047" y="481330"/>
                    <a:pt x="1316228" y="1320800"/>
                  </a:cubicBezTo>
                  <a:cubicBezTo>
                    <a:pt x="909447" y="1728343"/>
                    <a:pt x="590042" y="2202815"/>
                    <a:pt x="366903" y="2731008"/>
                  </a:cubicBezTo>
                  <a:cubicBezTo>
                    <a:pt x="136017" y="3277362"/>
                    <a:pt x="19050" y="3857244"/>
                    <a:pt x="19050" y="4454525"/>
                  </a:cubicBezTo>
                  <a:cubicBezTo>
                    <a:pt x="19050" y="5052949"/>
                    <a:pt x="136271" y="5633593"/>
                    <a:pt x="367538" y="6180328"/>
                  </a:cubicBezTo>
                  <a:cubicBezTo>
                    <a:pt x="590931" y="6708522"/>
                    <a:pt x="910717" y="7182866"/>
                    <a:pt x="1318006" y="7590282"/>
                  </a:cubicBezTo>
                  <a:cubicBezTo>
                    <a:pt x="2155825" y="8428355"/>
                    <a:pt x="3269742" y="8890000"/>
                    <a:pt x="4454525" y="8890000"/>
                  </a:cubicBezTo>
                  <a:cubicBezTo>
                    <a:pt x="5052568" y="8890000"/>
                    <a:pt x="5632958" y="8772779"/>
                    <a:pt x="6179439" y="8541766"/>
                  </a:cubicBezTo>
                  <a:cubicBezTo>
                    <a:pt x="6707632" y="8318500"/>
                    <a:pt x="7181977" y="7998841"/>
                    <a:pt x="7589520" y="7591679"/>
                  </a:cubicBezTo>
                  <a:cubicBezTo>
                    <a:pt x="8428101" y="6753733"/>
                    <a:pt x="8890000" y="5639562"/>
                    <a:pt x="8890000" y="4454525"/>
                  </a:cubicBezTo>
                  <a:cubicBezTo>
                    <a:pt x="8890000" y="3269742"/>
                    <a:pt x="8428355" y="2155825"/>
                    <a:pt x="7590028" y="1317879"/>
                  </a:cubicBezTo>
                  <a:cubicBezTo>
                    <a:pt x="7182612" y="910590"/>
                    <a:pt x="6708140" y="590931"/>
                    <a:pt x="6180074" y="367538"/>
                  </a:cubicBezTo>
                  <a:cubicBezTo>
                    <a:pt x="5633339" y="136271"/>
                    <a:pt x="5052822" y="19050"/>
                    <a:pt x="4454525" y="19050"/>
                  </a:cubicBezTo>
                  <a:close/>
                  <a:moveTo>
                    <a:pt x="4454525" y="8648065"/>
                  </a:moveTo>
                  <a:cubicBezTo>
                    <a:pt x="3334385" y="8648065"/>
                    <a:pt x="2281301" y="8211693"/>
                    <a:pt x="1489075" y="7419213"/>
                  </a:cubicBezTo>
                  <a:cubicBezTo>
                    <a:pt x="697103" y="6626987"/>
                    <a:pt x="260985" y="5574157"/>
                    <a:pt x="260985" y="4454525"/>
                  </a:cubicBezTo>
                  <a:cubicBezTo>
                    <a:pt x="260985" y="3889756"/>
                    <a:pt x="371602" y="3341497"/>
                    <a:pt x="589788" y="2824988"/>
                  </a:cubicBezTo>
                  <a:cubicBezTo>
                    <a:pt x="800735" y="2325624"/>
                    <a:pt x="1102741" y="1877060"/>
                    <a:pt x="1487297" y="1491742"/>
                  </a:cubicBezTo>
                  <a:cubicBezTo>
                    <a:pt x="2279396" y="698119"/>
                    <a:pt x="3333242" y="260985"/>
                    <a:pt x="4454398" y="260985"/>
                  </a:cubicBezTo>
                  <a:cubicBezTo>
                    <a:pt x="5573776" y="260985"/>
                    <a:pt x="6626606" y="697103"/>
                    <a:pt x="7418832" y="1488948"/>
                  </a:cubicBezTo>
                  <a:cubicBezTo>
                    <a:pt x="8211438" y="2281174"/>
                    <a:pt x="8647937" y="3334385"/>
                    <a:pt x="8647937" y="4454398"/>
                  </a:cubicBezTo>
                  <a:cubicBezTo>
                    <a:pt x="8647937" y="5574792"/>
                    <a:pt x="8211311" y="6628130"/>
                    <a:pt x="7418450" y="7420356"/>
                  </a:cubicBezTo>
                  <a:cubicBezTo>
                    <a:pt x="6626225" y="8212074"/>
                    <a:pt x="5573522" y="8648065"/>
                    <a:pt x="4454525" y="8648065"/>
                  </a:cubicBezTo>
                  <a:close/>
                  <a:moveTo>
                    <a:pt x="4454525" y="280035"/>
                  </a:moveTo>
                  <a:cubicBezTo>
                    <a:pt x="3338449" y="280035"/>
                    <a:pt x="2289429" y="715137"/>
                    <a:pt x="1500886" y="1505204"/>
                  </a:cubicBezTo>
                  <a:cubicBezTo>
                    <a:pt x="713613" y="2294001"/>
                    <a:pt x="280035" y="3341370"/>
                    <a:pt x="280035" y="4454525"/>
                  </a:cubicBezTo>
                  <a:cubicBezTo>
                    <a:pt x="280035" y="5569077"/>
                    <a:pt x="714248" y="6617081"/>
                    <a:pt x="1502537" y="7405751"/>
                  </a:cubicBezTo>
                  <a:cubicBezTo>
                    <a:pt x="2291080" y="8194548"/>
                    <a:pt x="3339465" y="8629015"/>
                    <a:pt x="4454525" y="8629015"/>
                  </a:cubicBezTo>
                  <a:cubicBezTo>
                    <a:pt x="5568442" y="8629015"/>
                    <a:pt x="6616319" y="8195056"/>
                    <a:pt x="7405116" y="7407021"/>
                  </a:cubicBezTo>
                  <a:cubicBezTo>
                    <a:pt x="8194422" y="6618477"/>
                    <a:pt x="8629015" y="5569839"/>
                    <a:pt x="8629015" y="4454525"/>
                  </a:cubicBezTo>
                  <a:cubicBezTo>
                    <a:pt x="8629015" y="3339465"/>
                    <a:pt x="8194548" y="2291080"/>
                    <a:pt x="7405497" y="1502537"/>
                  </a:cubicBezTo>
                  <a:cubicBezTo>
                    <a:pt x="6616827" y="714121"/>
                    <a:pt x="5568823" y="280035"/>
                    <a:pt x="4454525" y="280035"/>
                  </a:cubicBezTo>
                  <a:close/>
                </a:path>
              </a:pathLst>
            </a:custGeom>
            <a:solidFill>
              <a:srgbClr val="506A80"/>
            </a:solidFill>
          </p:spPr>
        </p:sp>
      </p:grpSp>
      <p:sp>
        <p:nvSpPr>
          <p:cNvPr name="TextBox 22" id="22"/>
          <p:cNvSpPr txBox="true"/>
          <p:nvPr/>
        </p:nvSpPr>
        <p:spPr>
          <a:xfrm rot="0">
            <a:off x="849555" y="6975695"/>
            <a:ext cx="1845976" cy="327025"/>
          </a:xfrm>
          <a:prstGeom prst="rect">
            <a:avLst/>
          </a:prstGeom>
        </p:spPr>
        <p:txBody>
          <a:bodyPr anchor="t" rtlCol="false" tIns="0" lIns="0" bIns="0" rIns="0">
            <a:spAutoFit/>
          </a:bodyPr>
          <a:lstStyle/>
          <a:p>
            <a:pPr algn="ctr">
              <a:lnSpc>
                <a:spcPts val="1399"/>
              </a:lnSpc>
            </a:pPr>
            <a:r>
              <a:rPr lang="en-US" b="true" sz="999">
                <a:solidFill>
                  <a:srgbClr val="8B3A2A"/>
                </a:solidFill>
                <a:latin typeface="DM Mono Medium"/>
                <a:ea typeface="DM Mono Medium"/>
                <a:cs typeface="DM Mono Medium"/>
                <a:sym typeface="DM Mono Medium"/>
              </a:rPr>
              <a:t>NOME DO PARTICIPANTE</a:t>
            </a:r>
          </a:p>
          <a:p>
            <a:pPr algn="ctr">
              <a:lnSpc>
                <a:spcPts val="1399"/>
              </a:lnSpc>
            </a:pPr>
            <a:r>
              <a:rPr lang="en-US" b="true" sz="999">
                <a:solidFill>
                  <a:srgbClr val="8B3A2A"/>
                </a:solidFill>
                <a:latin typeface="DM Mono Medium"/>
                <a:ea typeface="DM Mono Medium"/>
                <a:cs typeface="DM Mono Medium"/>
                <a:sym typeface="DM Mono Medium"/>
              </a:rPr>
              <a:t>INSTITUIÇÃO</a:t>
            </a:r>
          </a:p>
        </p:txBody>
      </p:sp>
      <p:grpSp>
        <p:nvGrpSpPr>
          <p:cNvPr name="Group 23" id="23"/>
          <p:cNvGrpSpPr>
            <a:grpSpLocks noChangeAspect="true"/>
          </p:cNvGrpSpPr>
          <p:nvPr/>
        </p:nvGrpSpPr>
        <p:grpSpPr>
          <a:xfrm rot="0">
            <a:off x="3468302" y="5143500"/>
            <a:ext cx="1670634" cy="1670634"/>
            <a:chOff x="0" y="0"/>
            <a:chExt cx="8909050" cy="8909050"/>
          </a:xfrm>
        </p:grpSpPr>
        <p:sp>
          <p:nvSpPr>
            <p:cNvPr name="Freeform 24" id="24"/>
            <p:cNvSpPr/>
            <p:nvPr/>
          </p:nvSpPr>
          <p:spPr>
            <a:xfrm flipH="false" flipV="false" rot="0">
              <a:off x="-10398" y="9480"/>
              <a:ext cx="8929847" cy="8890089"/>
            </a:xfrm>
            <a:custGeom>
              <a:avLst/>
              <a:gdLst/>
              <a:ahLst/>
              <a:cxnLst/>
              <a:rect r="r" b="b" t="t" l="l"/>
              <a:pathLst>
                <a:path h="8890089" w="8929847">
                  <a:moveTo>
                    <a:pt x="4464923" y="45"/>
                  </a:moveTo>
                  <a:cubicBezTo>
                    <a:pt x="2872142" y="-7078"/>
                    <a:pt x="1397294" y="838573"/>
                    <a:pt x="598840" y="2216787"/>
                  </a:cubicBezTo>
                  <a:cubicBezTo>
                    <a:pt x="-199614" y="3595001"/>
                    <a:pt x="-199614" y="5295089"/>
                    <a:pt x="598840" y="6673304"/>
                  </a:cubicBezTo>
                  <a:cubicBezTo>
                    <a:pt x="1397294" y="8051517"/>
                    <a:pt x="2872142" y="8897168"/>
                    <a:pt x="4464923" y="8890045"/>
                  </a:cubicBezTo>
                  <a:cubicBezTo>
                    <a:pt x="6057704" y="8897168"/>
                    <a:pt x="7532552" y="8051517"/>
                    <a:pt x="8331006" y="6673304"/>
                  </a:cubicBezTo>
                  <a:cubicBezTo>
                    <a:pt x="9129460" y="5295089"/>
                    <a:pt x="9129460" y="3595001"/>
                    <a:pt x="8331006" y="2216787"/>
                  </a:cubicBezTo>
                  <a:cubicBezTo>
                    <a:pt x="7532552" y="838573"/>
                    <a:pt x="6057704" y="-7078"/>
                    <a:pt x="4464923" y="45"/>
                  </a:cubicBezTo>
                  <a:close/>
                </a:path>
              </a:pathLst>
            </a:custGeom>
            <a:solidFill>
              <a:srgbClr val="506A80"/>
            </a:solidFill>
          </p:spPr>
        </p:sp>
        <p:sp>
          <p:nvSpPr>
            <p:cNvPr name="Freeform 25" id="25"/>
            <p:cNvSpPr/>
            <p:nvPr/>
          </p:nvSpPr>
          <p:spPr>
            <a:xfrm flipH="false" flipV="false" rot="0">
              <a:off x="251757" y="270468"/>
              <a:ext cx="8405537" cy="8368114"/>
            </a:xfrm>
            <a:custGeom>
              <a:avLst/>
              <a:gdLst/>
              <a:ahLst/>
              <a:cxnLst/>
              <a:rect r="r" b="b" t="t" l="l"/>
              <a:pathLst>
                <a:path h="8368114" w="8405537">
                  <a:moveTo>
                    <a:pt x="4202768" y="42"/>
                  </a:moveTo>
                  <a:cubicBezTo>
                    <a:pt x="2703506" y="-6663"/>
                    <a:pt x="1315253" y="789336"/>
                    <a:pt x="563679" y="2086629"/>
                  </a:cubicBezTo>
                  <a:cubicBezTo>
                    <a:pt x="-187894" y="3383923"/>
                    <a:pt x="-187894" y="4984191"/>
                    <a:pt x="563679" y="6281485"/>
                  </a:cubicBezTo>
                  <a:cubicBezTo>
                    <a:pt x="1315253" y="7578778"/>
                    <a:pt x="2703506" y="8374777"/>
                    <a:pt x="4202768" y="8368072"/>
                  </a:cubicBezTo>
                  <a:cubicBezTo>
                    <a:pt x="5702030" y="8374777"/>
                    <a:pt x="7090283" y="7578778"/>
                    <a:pt x="7841857" y="6281485"/>
                  </a:cubicBezTo>
                  <a:cubicBezTo>
                    <a:pt x="8593429" y="4984191"/>
                    <a:pt x="8593429" y="3383923"/>
                    <a:pt x="7841857" y="2086629"/>
                  </a:cubicBezTo>
                  <a:cubicBezTo>
                    <a:pt x="7090283" y="789336"/>
                    <a:pt x="5702030" y="-6663"/>
                    <a:pt x="4202768" y="42"/>
                  </a:cubicBezTo>
                  <a:close/>
                </a:path>
              </a:pathLst>
            </a:custGeom>
            <a:blipFill>
              <a:blip r:embed="rId8"/>
              <a:stretch>
                <a:fillRect l="-85989" t="-3232" r="-85989" b="-3232"/>
              </a:stretch>
            </a:blipFill>
          </p:spPr>
        </p:sp>
        <p:sp>
          <p:nvSpPr>
            <p:cNvPr name="Freeform 26" id="26"/>
            <p:cNvSpPr/>
            <p:nvPr/>
          </p:nvSpPr>
          <p:spPr>
            <a:xfrm flipH="false" flipV="false" rot="0">
              <a:off x="0" y="0"/>
              <a:ext cx="8909050" cy="8909050"/>
            </a:xfrm>
            <a:custGeom>
              <a:avLst/>
              <a:gdLst/>
              <a:ahLst/>
              <a:cxnLst/>
              <a:rect r="r" b="b" t="t" l="l"/>
              <a:pathLst>
                <a:path h="8909050" w="8909050">
                  <a:moveTo>
                    <a:pt x="4454525" y="8909050"/>
                  </a:moveTo>
                  <a:cubicBezTo>
                    <a:pt x="3264662" y="8909050"/>
                    <a:pt x="2146046" y="8445500"/>
                    <a:pt x="1304544" y="7603744"/>
                  </a:cubicBezTo>
                  <a:cubicBezTo>
                    <a:pt x="895477" y="7194550"/>
                    <a:pt x="574294" y="6718173"/>
                    <a:pt x="350012" y="6187694"/>
                  </a:cubicBezTo>
                  <a:cubicBezTo>
                    <a:pt x="117729" y="5638673"/>
                    <a:pt x="0" y="5055489"/>
                    <a:pt x="0" y="4454525"/>
                  </a:cubicBezTo>
                  <a:cubicBezTo>
                    <a:pt x="0" y="3854704"/>
                    <a:pt x="117475" y="3272282"/>
                    <a:pt x="349377" y="2723642"/>
                  </a:cubicBezTo>
                  <a:cubicBezTo>
                    <a:pt x="573405" y="2193163"/>
                    <a:pt x="894207" y="1716786"/>
                    <a:pt x="1302766" y="1307338"/>
                  </a:cubicBezTo>
                  <a:cubicBezTo>
                    <a:pt x="2144141" y="464312"/>
                    <a:pt x="3263519" y="0"/>
                    <a:pt x="4454525" y="0"/>
                  </a:cubicBezTo>
                  <a:cubicBezTo>
                    <a:pt x="5055362" y="0"/>
                    <a:pt x="5638419" y="117729"/>
                    <a:pt x="6187440" y="350012"/>
                  </a:cubicBezTo>
                  <a:cubicBezTo>
                    <a:pt x="6717792" y="574294"/>
                    <a:pt x="7194296" y="895477"/>
                    <a:pt x="7603490" y="1304544"/>
                  </a:cubicBezTo>
                  <a:cubicBezTo>
                    <a:pt x="8445373" y="2146046"/>
                    <a:pt x="8909050" y="3264789"/>
                    <a:pt x="8909050" y="4454652"/>
                  </a:cubicBezTo>
                  <a:cubicBezTo>
                    <a:pt x="8909050" y="5644769"/>
                    <a:pt x="8445246" y="6763766"/>
                    <a:pt x="7602982" y="7605268"/>
                  </a:cubicBezTo>
                  <a:cubicBezTo>
                    <a:pt x="7193789" y="8014208"/>
                    <a:pt x="6717285" y="8335138"/>
                    <a:pt x="6186932" y="8559419"/>
                  </a:cubicBezTo>
                  <a:cubicBezTo>
                    <a:pt x="5637911" y="8791321"/>
                    <a:pt x="5055108" y="8909050"/>
                    <a:pt x="4454525" y="8909050"/>
                  </a:cubicBezTo>
                  <a:close/>
                  <a:moveTo>
                    <a:pt x="4454525" y="19050"/>
                  </a:moveTo>
                  <a:cubicBezTo>
                    <a:pt x="3268599" y="19050"/>
                    <a:pt x="2154047" y="481330"/>
                    <a:pt x="1316228" y="1320800"/>
                  </a:cubicBezTo>
                  <a:cubicBezTo>
                    <a:pt x="909447" y="1728343"/>
                    <a:pt x="590042" y="2202815"/>
                    <a:pt x="366903" y="2731008"/>
                  </a:cubicBezTo>
                  <a:cubicBezTo>
                    <a:pt x="136017" y="3277362"/>
                    <a:pt x="19050" y="3857244"/>
                    <a:pt x="19050" y="4454525"/>
                  </a:cubicBezTo>
                  <a:cubicBezTo>
                    <a:pt x="19050" y="5052949"/>
                    <a:pt x="136271" y="5633593"/>
                    <a:pt x="367538" y="6180328"/>
                  </a:cubicBezTo>
                  <a:cubicBezTo>
                    <a:pt x="590931" y="6708522"/>
                    <a:pt x="910717" y="7182866"/>
                    <a:pt x="1318006" y="7590282"/>
                  </a:cubicBezTo>
                  <a:cubicBezTo>
                    <a:pt x="2155825" y="8428355"/>
                    <a:pt x="3269742" y="8890000"/>
                    <a:pt x="4454525" y="8890000"/>
                  </a:cubicBezTo>
                  <a:cubicBezTo>
                    <a:pt x="5052568" y="8890000"/>
                    <a:pt x="5632958" y="8772779"/>
                    <a:pt x="6179439" y="8541766"/>
                  </a:cubicBezTo>
                  <a:cubicBezTo>
                    <a:pt x="6707632" y="8318500"/>
                    <a:pt x="7181977" y="7998841"/>
                    <a:pt x="7589520" y="7591679"/>
                  </a:cubicBezTo>
                  <a:cubicBezTo>
                    <a:pt x="8428101" y="6753733"/>
                    <a:pt x="8890000" y="5639562"/>
                    <a:pt x="8890000" y="4454525"/>
                  </a:cubicBezTo>
                  <a:cubicBezTo>
                    <a:pt x="8890000" y="3269742"/>
                    <a:pt x="8428355" y="2155825"/>
                    <a:pt x="7590028" y="1317879"/>
                  </a:cubicBezTo>
                  <a:cubicBezTo>
                    <a:pt x="7182612" y="910590"/>
                    <a:pt x="6708140" y="590931"/>
                    <a:pt x="6180074" y="367538"/>
                  </a:cubicBezTo>
                  <a:cubicBezTo>
                    <a:pt x="5633339" y="136271"/>
                    <a:pt x="5052822" y="19050"/>
                    <a:pt x="4454525" y="19050"/>
                  </a:cubicBezTo>
                  <a:close/>
                  <a:moveTo>
                    <a:pt x="4454525" y="8648065"/>
                  </a:moveTo>
                  <a:cubicBezTo>
                    <a:pt x="3334385" y="8648065"/>
                    <a:pt x="2281301" y="8211693"/>
                    <a:pt x="1489075" y="7419213"/>
                  </a:cubicBezTo>
                  <a:cubicBezTo>
                    <a:pt x="697103" y="6626987"/>
                    <a:pt x="260985" y="5574157"/>
                    <a:pt x="260985" y="4454525"/>
                  </a:cubicBezTo>
                  <a:cubicBezTo>
                    <a:pt x="260985" y="3889756"/>
                    <a:pt x="371602" y="3341497"/>
                    <a:pt x="589788" y="2824988"/>
                  </a:cubicBezTo>
                  <a:cubicBezTo>
                    <a:pt x="800735" y="2325624"/>
                    <a:pt x="1102741" y="1877060"/>
                    <a:pt x="1487297" y="1491742"/>
                  </a:cubicBezTo>
                  <a:cubicBezTo>
                    <a:pt x="2279396" y="698119"/>
                    <a:pt x="3333242" y="260985"/>
                    <a:pt x="4454398" y="260985"/>
                  </a:cubicBezTo>
                  <a:cubicBezTo>
                    <a:pt x="5573776" y="260985"/>
                    <a:pt x="6626606" y="697103"/>
                    <a:pt x="7418832" y="1488948"/>
                  </a:cubicBezTo>
                  <a:cubicBezTo>
                    <a:pt x="8211438" y="2281174"/>
                    <a:pt x="8647937" y="3334385"/>
                    <a:pt x="8647937" y="4454398"/>
                  </a:cubicBezTo>
                  <a:cubicBezTo>
                    <a:pt x="8647937" y="5574792"/>
                    <a:pt x="8211311" y="6628130"/>
                    <a:pt x="7418450" y="7420356"/>
                  </a:cubicBezTo>
                  <a:cubicBezTo>
                    <a:pt x="6626225" y="8212074"/>
                    <a:pt x="5573522" y="8648065"/>
                    <a:pt x="4454525" y="8648065"/>
                  </a:cubicBezTo>
                  <a:close/>
                  <a:moveTo>
                    <a:pt x="4454525" y="280035"/>
                  </a:moveTo>
                  <a:cubicBezTo>
                    <a:pt x="3338449" y="280035"/>
                    <a:pt x="2289429" y="715137"/>
                    <a:pt x="1500886" y="1505204"/>
                  </a:cubicBezTo>
                  <a:cubicBezTo>
                    <a:pt x="713613" y="2294001"/>
                    <a:pt x="280035" y="3341370"/>
                    <a:pt x="280035" y="4454525"/>
                  </a:cubicBezTo>
                  <a:cubicBezTo>
                    <a:pt x="280035" y="5569077"/>
                    <a:pt x="714248" y="6617081"/>
                    <a:pt x="1502537" y="7405751"/>
                  </a:cubicBezTo>
                  <a:cubicBezTo>
                    <a:pt x="2291080" y="8194548"/>
                    <a:pt x="3339465" y="8629015"/>
                    <a:pt x="4454525" y="8629015"/>
                  </a:cubicBezTo>
                  <a:cubicBezTo>
                    <a:pt x="5568442" y="8629015"/>
                    <a:pt x="6616319" y="8195056"/>
                    <a:pt x="7405116" y="7407021"/>
                  </a:cubicBezTo>
                  <a:cubicBezTo>
                    <a:pt x="8194422" y="6618477"/>
                    <a:pt x="8629015" y="5569839"/>
                    <a:pt x="8629015" y="4454525"/>
                  </a:cubicBezTo>
                  <a:cubicBezTo>
                    <a:pt x="8629015" y="3339465"/>
                    <a:pt x="8194548" y="2291080"/>
                    <a:pt x="7405497" y="1502537"/>
                  </a:cubicBezTo>
                  <a:cubicBezTo>
                    <a:pt x="6616827" y="714121"/>
                    <a:pt x="5568823" y="280035"/>
                    <a:pt x="4454525" y="280035"/>
                  </a:cubicBezTo>
                  <a:close/>
                </a:path>
              </a:pathLst>
            </a:custGeom>
            <a:solidFill>
              <a:srgbClr val="506A80"/>
            </a:solidFill>
          </p:spPr>
        </p:sp>
      </p:grpSp>
      <p:sp>
        <p:nvSpPr>
          <p:cNvPr name="TextBox 27" id="27"/>
          <p:cNvSpPr txBox="true"/>
          <p:nvPr/>
        </p:nvSpPr>
        <p:spPr>
          <a:xfrm rot="0">
            <a:off x="3380631" y="6975695"/>
            <a:ext cx="1845976" cy="327025"/>
          </a:xfrm>
          <a:prstGeom prst="rect">
            <a:avLst/>
          </a:prstGeom>
        </p:spPr>
        <p:txBody>
          <a:bodyPr anchor="t" rtlCol="false" tIns="0" lIns="0" bIns="0" rIns="0">
            <a:spAutoFit/>
          </a:bodyPr>
          <a:lstStyle/>
          <a:p>
            <a:pPr algn="ctr">
              <a:lnSpc>
                <a:spcPts val="1399"/>
              </a:lnSpc>
            </a:pPr>
            <a:r>
              <a:rPr lang="en-US" b="true" sz="999">
                <a:solidFill>
                  <a:srgbClr val="8B3A2A"/>
                </a:solidFill>
                <a:latin typeface="DM Mono Medium"/>
                <a:ea typeface="DM Mono Medium"/>
                <a:cs typeface="DM Mono Medium"/>
                <a:sym typeface="DM Mono Medium"/>
              </a:rPr>
              <a:t>NOME DO PARTICIPANTE</a:t>
            </a:r>
          </a:p>
          <a:p>
            <a:pPr algn="ctr">
              <a:lnSpc>
                <a:spcPts val="1399"/>
              </a:lnSpc>
            </a:pPr>
            <a:r>
              <a:rPr lang="en-US" b="true" sz="999">
                <a:solidFill>
                  <a:srgbClr val="8B3A2A"/>
                </a:solidFill>
                <a:latin typeface="DM Mono Medium"/>
                <a:ea typeface="DM Mono Medium"/>
                <a:cs typeface="DM Mono Medium"/>
                <a:sym typeface="DM Mono Medium"/>
              </a:rPr>
              <a:t>INSTITUIÇÃO</a:t>
            </a:r>
          </a:p>
        </p:txBody>
      </p:sp>
      <p:grpSp>
        <p:nvGrpSpPr>
          <p:cNvPr name="Group 28" id="28"/>
          <p:cNvGrpSpPr>
            <a:grpSpLocks noChangeAspect="true"/>
          </p:cNvGrpSpPr>
          <p:nvPr/>
        </p:nvGrpSpPr>
        <p:grpSpPr>
          <a:xfrm rot="0">
            <a:off x="5835571" y="5143500"/>
            <a:ext cx="1670634" cy="1670634"/>
            <a:chOff x="0" y="0"/>
            <a:chExt cx="8909050" cy="8909050"/>
          </a:xfrm>
        </p:grpSpPr>
        <p:sp>
          <p:nvSpPr>
            <p:cNvPr name="Freeform 29" id="29"/>
            <p:cNvSpPr/>
            <p:nvPr/>
          </p:nvSpPr>
          <p:spPr>
            <a:xfrm flipH="false" flipV="false" rot="0">
              <a:off x="-10398" y="9480"/>
              <a:ext cx="8929847" cy="8890089"/>
            </a:xfrm>
            <a:custGeom>
              <a:avLst/>
              <a:gdLst/>
              <a:ahLst/>
              <a:cxnLst/>
              <a:rect r="r" b="b" t="t" l="l"/>
              <a:pathLst>
                <a:path h="8890089" w="8929847">
                  <a:moveTo>
                    <a:pt x="4464923" y="45"/>
                  </a:moveTo>
                  <a:cubicBezTo>
                    <a:pt x="2872142" y="-7078"/>
                    <a:pt x="1397294" y="838573"/>
                    <a:pt x="598840" y="2216787"/>
                  </a:cubicBezTo>
                  <a:cubicBezTo>
                    <a:pt x="-199614" y="3595001"/>
                    <a:pt x="-199614" y="5295089"/>
                    <a:pt x="598840" y="6673304"/>
                  </a:cubicBezTo>
                  <a:cubicBezTo>
                    <a:pt x="1397294" y="8051517"/>
                    <a:pt x="2872142" y="8897168"/>
                    <a:pt x="4464923" y="8890045"/>
                  </a:cubicBezTo>
                  <a:cubicBezTo>
                    <a:pt x="6057704" y="8897168"/>
                    <a:pt x="7532552" y="8051517"/>
                    <a:pt x="8331006" y="6673304"/>
                  </a:cubicBezTo>
                  <a:cubicBezTo>
                    <a:pt x="9129460" y="5295089"/>
                    <a:pt x="9129460" y="3595001"/>
                    <a:pt x="8331006" y="2216787"/>
                  </a:cubicBezTo>
                  <a:cubicBezTo>
                    <a:pt x="7532552" y="838573"/>
                    <a:pt x="6057704" y="-7078"/>
                    <a:pt x="4464923" y="45"/>
                  </a:cubicBezTo>
                  <a:close/>
                </a:path>
              </a:pathLst>
            </a:custGeom>
            <a:solidFill>
              <a:srgbClr val="506A80"/>
            </a:solidFill>
          </p:spPr>
        </p:sp>
        <p:sp>
          <p:nvSpPr>
            <p:cNvPr name="Freeform 30" id="30"/>
            <p:cNvSpPr/>
            <p:nvPr/>
          </p:nvSpPr>
          <p:spPr>
            <a:xfrm flipH="false" flipV="false" rot="0">
              <a:off x="251757" y="270468"/>
              <a:ext cx="8405537" cy="8368114"/>
            </a:xfrm>
            <a:custGeom>
              <a:avLst/>
              <a:gdLst/>
              <a:ahLst/>
              <a:cxnLst/>
              <a:rect r="r" b="b" t="t" l="l"/>
              <a:pathLst>
                <a:path h="8368114" w="8405537">
                  <a:moveTo>
                    <a:pt x="4202768" y="42"/>
                  </a:moveTo>
                  <a:cubicBezTo>
                    <a:pt x="2703506" y="-6663"/>
                    <a:pt x="1315253" y="789336"/>
                    <a:pt x="563679" y="2086629"/>
                  </a:cubicBezTo>
                  <a:cubicBezTo>
                    <a:pt x="-187894" y="3383923"/>
                    <a:pt x="-187894" y="4984191"/>
                    <a:pt x="563679" y="6281485"/>
                  </a:cubicBezTo>
                  <a:cubicBezTo>
                    <a:pt x="1315253" y="7578778"/>
                    <a:pt x="2703506" y="8374777"/>
                    <a:pt x="4202768" y="8368072"/>
                  </a:cubicBezTo>
                  <a:cubicBezTo>
                    <a:pt x="5702030" y="8374777"/>
                    <a:pt x="7090283" y="7578778"/>
                    <a:pt x="7841857" y="6281485"/>
                  </a:cubicBezTo>
                  <a:cubicBezTo>
                    <a:pt x="8593429" y="4984191"/>
                    <a:pt x="8593429" y="3383923"/>
                    <a:pt x="7841857" y="2086629"/>
                  </a:cubicBezTo>
                  <a:cubicBezTo>
                    <a:pt x="7090283" y="789336"/>
                    <a:pt x="5702030" y="-6663"/>
                    <a:pt x="4202768" y="42"/>
                  </a:cubicBezTo>
                  <a:close/>
                </a:path>
              </a:pathLst>
            </a:custGeom>
            <a:blipFill>
              <a:blip r:embed="rId8"/>
              <a:stretch>
                <a:fillRect l="-85989" t="-3232" r="-85989" b="-3232"/>
              </a:stretch>
            </a:blipFill>
          </p:spPr>
        </p:sp>
        <p:sp>
          <p:nvSpPr>
            <p:cNvPr name="Freeform 31" id="31"/>
            <p:cNvSpPr/>
            <p:nvPr/>
          </p:nvSpPr>
          <p:spPr>
            <a:xfrm flipH="false" flipV="false" rot="0">
              <a:off x="0" y="0"/>
              <a:ext cx="8909050" cy="8909050"/>
            </a:xfrm>
            <a:custGeom>
              <a:avLst/>
              <a:gdLst/>
              <a:ahLst/>
              <a:cxnLst/>
              <a:rect r="r" b="b" t="t" l="l"/>
              <a:pathLst>
                <a:path h="8909050" w="8909050">
                  <a:moveTo>
                    <a:pt x="4454525" y="8909050"/>
                  </a:moveTo>
                  <a:cubicBezTo>
                    <a:pt x="3264662" y="8909050"/>
                    <a:pt x="2146046" y="8445500"/>
                    <a:pt x="1304544" y="7603744"/>
                  </a:cubicBezTo>
                  <a:cubicBezTo>
                    <a:pt x="895477" y="7194550"/>
                    <a:pt x="574294" y="6718173"/>
                    <a:pt x="350012" y="6187694"/>
                  </a:cubicBezTo>
                  <a:cubicBezTo>
                    <a:pt x="117729" y="5638673"/>
                    <a:pt x="0" y="5055489"/>
                    <a:pt x="0" y="4454525"/>
                  </a:cubicBezTo>
                  <a:cubicBezTo>
                    <a:pt x="0" y="3854704"/>
                    <a:pt x="117475" y="3272282"/>
                    <a:pt x="349377" y="2723642"/>
                  </a:cubicBezTo>
                  <a:cubicBezTo>
                    <a:pt x="573405" y="2193163"/>
                    <a:pt x="894207" y="1716786"/>
                    <a:pt x="1302766" y="1307338"/>
                  </a:cubicBezTo>
                  <a:cubicBezTo>
                    <a:pt x="2144141" y="464312"/>
                    <a:pt x="3263519" y="0"/>
                    <a:pt x="4454525" y="0"/>
                  </a:cubicBezTo>
                  <a:cubicBezTo>
                    <a:pt x="5055362" y="0"/>
                    <a:pt x="5638419" y="117729"/>
                    <a:pt x="6187440" y="350012"/>
                  </a:cubicBezTo>
                  <a:cubicBezTo>
                    <a:pt x="6717792" y="574294"/>
                    <a:pt x="7194296" y="895477"/>
                    <a:pt x="7603490" y="1304544"/>
                  </a:cubicBezTo>
                  <a:cubicBezTo>
                    <a:pt x="8445373" y="2146046"/>
                    <a:pt x="8909050" y="3264789"/>
                    <a:pt x="8909050" y="4454652"/>
                  </a:cubicBezTo>
                  <a:cubicBezTo>
                    <a:pt x="8909050" y="5644769"/>
                    <a:pt x="8445246" y="6763766"/>
                    <a:pt x="7602982" y="7605268"/>
                  </a:cubicBezTo>
                  <a:cubicBezTo>
                    <a:pt x="7193789" y="8014208"/>
                    <a:pt x="6717285" y="8335138"/>
                    <a:pt x="6186932" y="8559419"/>
                  </a:cubicBezTo>
                  <a:cubicBezTo>
                    <a:pt x="5637911" y="8791321"/>
                    <a:pt x="5055108" y="8909050"/>
                    <a:pt x="4454525" y="8909050"/>
                  </a:cubicBezTo>
                  <a:close/>
                  <a:moveTo>
                    <a:pt x="4454525" y="19050"/>
                  </a:moveTo>
                  <a:cubicBezTo>
                    <a:pt x="3268599" y="19050"/>
                    <a:pt x="2154047" y="481330"/>
                    <a:pt x="1316228" y="1320800"/>
                  </a:cubicBezTo>
                  <a:cubicBezTo>
                    <a:pt x="909447" y="1728343"/>
                    <a:pt x="590042" y="2202815"/>
                    <a:pt x="366903" y="2731008"/>
                  </a:cubicBezTo>
                  <a:cubicBezTo>
                    <a:pt x="136017" y="3277362"/>
                    <a:pt x="19050" y="3857244"/>
                    <a:pt x="19050" y="4454525"/>
                  </a:cubicBezTo>
                  <a:cubicBezTo>
                    <a:pt x="19050" y="5052949"/>
                    <a:pt x="136271" y="5633593"/>
                    <a:pt x="367538" y="6180328"/>
                  </a:cubicBezTo>
                  <a:cubicBezTo>
                    <a:pt x="590931" y="6708522"/>
                    <a:pt x="910717" y="7182866"/>
                    <a:pt x="1318006" y="7590282"/>
                  </a:cubicBezTo>
                  <a:cubicBezTo>
                    <a:pt x="2155825" y="8428355"/>
                    <a:pt x="3269742" y="8890000"/>
                    <a:pt x="4454525" y="8890000"/>
                  </a:cubicBezTo>
                  <a:cubicBezTo>
                    <a:pt x="5052568" y="8890000"/>
                    <a:pt x="5632958" y="8772779"/>
                    <a:pt x="6179439" y="8541766"/>
                  </a:cubicBezTo>
                  <a:cubicBezTo>
                    <a:pt x="6707632" y="8318500"/>
                    <a:pt x="7181977" y="7998841"/>
                    <a:pt x="7589520" y="7591679"/>
                  </a:cubicBezTo>
                  <a:cubicBezTo>
                    <a:pt x="8428101" y="6753733"/>
                    <a:pt x="8890000" y="5639562"/>
                    <a:pt x="8890000" y="4454525"/>
                  </a:cubicBezTo>
                  <a:cubicBezTo>
                    <a:pt x="8890000" y="3269742"/>
                    <a:pt x="8428355" y="2155825"/>
                    <a:pt x="7590028" y="1317879"/>
                  </a:cubicBezTo>
                  <a:cubicBezTo>
                    <a:pt x="7182612" y="910590"/>
                    <a:pt x="6708140" y="590931"/>
                    <a:pt x="6180074" y="367538"/>
                  </a:cubicBezTo>
                  <a:cubicBezTo>
                    <a:pt x="5633339" y="136271"/>
                    <a:pt x="5052822" y="19050"/>
                    <a:pt x="4454525" y="19050"/>
                  </a:cubicBezTo>
                  <a:close/>
                  <a:moveTo>
                    <a:pt x="4454525" y="8648065"/>
                  </a:moveTo>
                  <a:cubicBezTo>
                    <a:pt x="3334385" y="8648065"/>
                    <a:pt x="2281301" y="8211693"/>
                    <a:pt x="1489075" y="7419213"/>
                  </a:cubicBezTo>
                  <a:cubicBezTo>
                    <a:pt x="697103" y="6626987"/>
                    <a:pt x="260985" y="5574157"/>
                    <a:pt x="260985" y="4454525"/>
                  </a:cubicBezTo>
                  <a:cubicBezTo>
                    <a:pt x="260985" y="3889756"/>
                    <a:pt x="371602" y="3341497"/>
                    <a:pt x="589788" y="2824988"/>
                  </a:cubicBezTo>
                  <a:cubicBezTo>
                    <a:pt x="800735" y="2325624"/>
                    <a:pt x="1102741" y="1877060"/>
                    <a:pt x="1487297" y="1491742"/>
                  </a:cubicBezTo>
                  <a:cubicBezTo>
                    <a:pt x="2279396" y="698119"/>
                    <a:pt x="3333242" y="260985"/>
                    <a:pt x="4454398" y="260985"/>
                  </a:cubicBezTo>
                  <a:cubicBezTo>
                    <a:pt x="5573776" y="260985"/>
                    <a:pt x="6626606" y="697103"/>
                    <a:pt x="7418832" y="1488948"/>
                  </a:cubicBezTo>
                  <a:cubicBezTo>
                    <a:pt x="8211438" y="2281174"/>
                    <a:pt x="8647937" y="3334385"/>
                    <a:pt x="8647937" y="4454398"/>
                  </a:cubicBezTo>
                  <a:cubicBezTo>
                    <a:pt x="8647937" y="5574792"/>
                    <a:pt x="8211311" y="6628130"/>
                    <a:pt x="7418450" y="7420356"/>
                  </a:cubicBezTo>
                  <a:cubicBezTo>
                    <a:pt x="6626225" y="8212074"/>
                    <a:pt x="5573522" y="8648065"/>
                    <a:pt x="4454525" y="8648065"/>
                  </a:cubicBezTo>
                  <a:close/>
                  <a:moveTo>
                    <a:pt x="4454525" y="280035"/>
                  </a:moveTo>
                  <a:cubicBezTo>
                    <a:pt x="3338449" y="280035"/>
                    <a:pt x="2289429" y="715137"/>
                    <a:pt x="1500886" y="1505204"/>
                  </a:cubicBezTo>
                  <a:cubicBezTo>
                    <a:pt x="713613" y="2294001"/>
                    <a:pt x="280035" y="3341370"/>
                    <a:pt x="280035" y="4454525"/>
                  </a:cubicBezTo>
                  <a:cubicBezTo>
                    <a:pt x="280035" y="5569077"/>
                    <a:pt x="714248" y="6617081"/>
                    <a:pt x="1502537" y="7405751"/>
                  </a:cubicBezTo>
                  <a:cubicBezTo>
                    <a:pt x="2291080" y="8194548"/>
                    <a:pt x="3339465" y="8629015"/>
                    <a:pt x="4454525" y="8629015"/>
                  </a:cubicBezTo>
                  <a:cubicBezTo>
                    <a:pt x="5568442" y="8629015"/>
                    <a:pt x="6616319" y="8195056"/>
                    <a:pt x="7405116" y="7407021"/>
                  </a:cubicBezTo>
                  <a:cubicBezTo>
                    <a:pt x="8194422" y="6618477"/>
                    <a:pt x="8629015" y="5569839"/>
                    <a:pt x="8629015" y="4454525"/>
                  </a:cubicBezTo>
                  <a:cubicBezTo>
                    <a:pt x="8629015" y="3339465"/>
                    <a:pt x="8194548" y="2291080"/>
                    <a:pt x="7405497" y="1502537"/>
                  </a:cubicBezTo>
                  <a:cubicBezTo>
                    <a:pt x="6616827" y="714121"/>
                    <a:pt x="5568823" y="280035"/>
                    <a:pt x="4454525" y="280035"/>
                  </a:cubicBezTo>
                  <a:close/>
                </a:path>
              </a:pathLst>
            </a:custGeom>
            <a:solidFill>
              <a:srgbClr val="506A80"/>
            </a:solidFill>
          </p:spPr>
        </p:sp>
      </p:grpSp>
      <p:sp>
        <p:nvSpPr>
          <p:cNvPr name="TextBox 32" id="32"/>
          <p:cNvSpPr txBox="true"/>
          <p:nvPr/>
        </p:nvSpPr>
        <p:spPr>
          <a:xfrm rot="0">
            <a:off x="5747900" y="6975695"/>
            <a:ext cx="1845976" cy="327025"/>
          </a:xfrm>
          <a:prstGeom prst="rect">
            <a:avLst/>
          </a:prstGeom>
        </p:spPr>
        <p:txBody>
          <a:bodyPr anchor="t" rtlCol="false" tIns="0" lIns="0" bIns="0" rIns="0">
            <a:spAutoFit/>
          </a:bodyPr>
          <a:lstStyle/>
          <a:p>
            <a:pPr algn="ctr">
              <a:lnSpc>
                <a:spcPts val="1399"/>
              </a:lnSpc>
            </a:pPr>
            <a:r>
              <a:rPr lang="en-US" b="true" sz="999">
                <a:solidFill>
                  <a:srgbClr val="8B3A2A"/>
                </a:solidFill>
                <a:latin typeface="DM Mono Medium"/>
                <a:ea typeface="DM Mono Medium"/>
                <a:cs typeface="DM Mono Medium"/>
                <a:sym typeface="DM Mono Medium"/>
              </a:rPr>
              <a:t>NOME DO PARTICIPANTE</a:t>
            </a:r>
          </a:p>
          <a:p>
            <a:pPr algn="ctr">
              <a:lnSpc>
                <a:spcPts val="1399"/>
              </a:lnSpc>
            </a:pPr>
            <a:r>
              <a:rPr lang="en-US" b="true" sz="999">
                <a:solidFill>
                  <a:srgbClr val="8B3A2A"/>
                </a:solidFill>
                <a:latin typeface="DM Mono Medium"/>
                <a:ea typeface="DM Mono Medium"/>
                <a:cs typeface="DM Mono Medium"/>
                <a:sym typeface="DM Mono Medium"/>
              </a:rPr>
              <a:t>INSTITUIÇÃO</a:t>
            </a:r>
          </a:p>
        </p:txBody>
      </p:sp>
      <p:sp>
        <p:nvSpPr>
          <p:cNvPr name="TextBox 33" id="33"/>
          <p:cNvSpPr txBox="true"/>
          <p:nvPr/>
        </p:nvSpPr>
        <p:spPr>
          <a:xfrm rot="0">
            <a:off x="8117751" y="6975695"/>
            <a:ext cx="1845976" cy="327025"/>
          </a:xfrm>
          <a:prstGeom prst="rect">
            <a:avLst/>
          </a:prstGeom>
        </p:spPr>
        <p:txBody>
          <a:bodyPr anchor="t" rtlCol="false" tIns="0" lIns="0" bIns="0" rIns="0">
            <a:spAutoFit/>
          </a:bodyPr>
          <a:lstStyle/>
          <a:p>
            <a:pPr algn="ctr">
              <a:lnSpc>
                <a:spcPts val="1399"/>
              </a:lnSpc>
            </a:pPr>
            <a:r>
              <a:rPr lang="en-US" b="true" sz="999">
                <a:solidFill>
                  <a:srgbClr val="8B3A2A"/>
                </a:solidFill>
                <a:latin typeface="DM Mono Medium"/>
                <a:ea typeface="DM Mono Medium"/>
                <a:cs typeface="DM Mono Medium"/>
                <a:sym typeface="DM Mono Medium"/>
              </a:rPr>
              <a:t>NOME DO PARTICIPANTE</a:t>
            </a:r>
          </a:p>
          <a:p>
            <a:pPr algn="ctr">
              <a:lnSpc>
                <a:spcPts val="1399"/>
              </a:lnSpc>
            </a:pPr>
            <a:r>
              <a:rPr lang="en-US" b="true" sz="999">
                <a:solidFill>
                  <a:srgbClr val="8B3A2A"/>
                </a:solidFill>
                <a:latin typeface="DM Mono Medium"/>
                <a:ea typeface="DM Mono Medium"/>
                <a:cs typeface="DM Mono Medium"/>
                <a:sym typeface="DM Mono Medium"/>
              </a:rPr>
              <a:t>INSTITUIÇÃO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925" t="-150" r="0" b="-26576"/>
            </a:stretch>
          </a:blipFill>
        </p:spPr>
      </p:sp>
      <p:grpSp>
        <p:nvGrpSpPr>
          <p:cNvPr name="Group 3" id="3"/>
          <p:cNvGrpSpPr/>
          <p:nvPr/>
        </p:nvGrpSpPr>
        <p:grpSpPr>
          <a:xfrm rot="0">
            <a:off x="7835925" y="2353536"/>
            <a:ext cx="9284361" cy="1061739"/>
            <a:chOff x="0" y="0"/>
            <a:chExt cx="1636033" cy="187093"/>
          </a:xfrm>
        </p:grpSpPr>
        <p:sp>
          <p:nvSpPr>
            <p:cNvPr name="Freeform 4" id="4"/>
            <p:cNvSpPr/>
            <p:nvPr/>
          </p:nvSpPr>
          <p:spPr>
            <a:xfrm flipH="false" flipV="false" rot="0">
              <a:off x="0" y="0"/>
              <a:ext cx="1636033" cy="187093"/>
            </a:xfrm>
            <a:custGeom>
              <a:avLst/>
              <a:gdLst/>
              <a:ahLst/>
              <a:cxnLst/>
              <a:rect r="r" b="b" t="t" l="l"/>
              <a:pathLst>
                <a:path h="187093" w="1636033">
                  <a:moveTo>
                    <a:pt x="0" y="0"/>
                  </a:moveTo>
                  <a:lnTo>
                    <a:pt x="1636033" y="0"/>
                  </a:lnTo>
                  <a:lnTo>
                    <a:pt x="1636033" y="187093"/>
                  </a:lnTo>
                  <a:lnTo>
                    <a:pt x="0" y="187093"/>
                  </a:lnTo>
                  <a:close/>
                </a:path>
              </a:pathLst>
            </a:custGeom>
            <a:solidFill>
              <a:srgbClr val="8B3A2A"/>
            </a:solidFill>
          </p:spPr>
        </p:sp>
        <p:sp>
          <p:nvSpPr>
            <p:cNvPr name="TextBox 5" id="5"/>
            <p:cNvSpPr txBox="true"/>
            <p:nvPr/>
          </p:nvSpPr>
          <p:spPr>
            <a:xfrm>
              <a:off x="0" y="-38100"/>
              <a:ext cx="1636033" cy="225193"/>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8227068" y="5040630"/>
            <a:ext cx="8502076" cy="4217670"/>
            <a:chOff x="0" y="0"/>
            <a:chExt cx="7310427" cy="3626522"/>
          </a:xfrm>
        </p:grpSpPr>
        <p:sp>
          <p:nvSpPr>
            <p:cNvPr name="Freeform 7" id="7"/>
            <p:cNvSpPr/>
            <p:nvPr/>
          </p:nvSpPr>
          <p:spPr>
            <a:xfrm flipH="false" flipV="false" rot="0">
              <a:off x="306132" y="127623"/>
              <a:ext cx="6698163" cy="3371277"/>
            </a:xfrm>
            <a:custGeom>
              <a:avLst/>
              <a:gdLst/>
              <a:ahLst/>
              <a:cxnLst/>
              <a:rect r="r" b="b" t="t" l="l"/>
              <a:pathLst>
                <a:path h="3371277" w="6698163">
                  <a:moveTo>
                    <a:pt x="0" y="0"/>
                  </a:moveTo>
                  <a:lnTo>
                    <a:pt x="6698163" y="0"/>
                  </a:lnTo>
                  <a:lnTo>
                    <a:pt x="6698163" y="3371277"/>
                  </a:lnTo>
                  <a:lnTo>
                    <a:pt x="0" y="3371277"/>
                  </a:lnTo>
                  <a:close/>
                </a:path>
              </a:pathLst>
            </a:custGeom>
            <a:blipFill>
              <a:blip r:embed="rId3"/>
              <a:stretch>
                <a:fillRect l="-62681" t="-3785" r="-10137" b="-30022"/>
              </a:stretch>
            </a:blipFill>
          </p:spPr>
        </p:sp>
      </p:grpSp>
      <p:sp>
        <p:nvSpPr>
          <p:cNvPr name="TextBox 8" id="8"/>
          <p:cNvSpPr txBox="true"/>
          <p:nvPr/>
        </p:nvSpPr>
        <p:spPr>
          <a:xfrm rot="0">
            <a:off x="8758064" y="2389306"/>
            <a:ext cx="7440084" cy="885424"/>
          </a:xfrm>
          <a:prstGeom prst="rect">
            <a:avLst/>
          </a:prstGeom>
        </p:spPr>
        <p:txBody>
          <a:bodyPr anchor="t" rtlCol="false" tIns="0" lIns="0" bIns="0" rIns="0">
            <a:spAutoFit/>
          </a:bodyPr>
          <a:lstStyle/>
          <a:p>
            <a:pPr algn="ctr">
              <a:lnSpc>
                <a:spcPts val="7240"/>
              </a:lnSpc>
            </a:pPr>
            <a:r>
              <a:rPr lang="en-US" b="true" sz="5171">
                <a:solidFill>
                  <a:srgbClr val="EDE8E0"/>
                </a:solidFill>
                <a:latin typeface="Cormorant Garamond Bold"/>
                <a:ea typeface="Cormorant Garamond Bold"/>
                <a:cs typeface="Cormorant Garamond Bold"/>
                <a:sym typeface="Cormorant Garamond Bold"/>
              </a:rPr>
              <a:t>Título do Slide</a:t>
            </a:r>
          </a:p>
        </p:txBody>
      </p:sp>
      <p:sp>
        <p:nvSpPr>
          <p:cNvPr name="TextBox 9" id="9"/>
          <p:cNvSpPr txBox="true"/>
          <p:nvPr/>
        </p:nvSpPr>
        <p:spPr>
          <a:xfrm rot="0">
            <a:off x="8758064" y="3628012"/>
            <a:ext cx="7440084" cy="419105"/>
          </a:xfrm>
          <a:prstGeom prst="rect">
            <a:avLst/>
          </a:prstGeom>
        </p:spPr>
        <p:txBody>
          <a:bodyPr anchor="t" rtlCol="false" tIns="0" lIns="0" bIns="0" rIns="0">
            <a:spAutoFit/>
          </a:bodyPr>
          <a:lstStyle/>
          <a:p>
            <a:pPr algn="ctr">
              <a:lnSpc>
                <a:spcPts val="3432"/>
              </a:lnSpc>
            </a:pPr>
            <a:r>
              <a:rPr lang="en-US" b="true" sz="2452">
                <a:solidFill>
                  <a:srgbClr val="1A1714"/>
                </a:solidFill>
                <a:latin typeface="DM Mono Medium"/>
                <a:ea typeface="DM Mono Medium"/>
                <a:cs typeface="DM Mono Medium"/>
                <a:sym typeface="DM Mono Medium"/>
              </a:rPr>
              <a:t>SUB-TÍTULO E GRÁFICOS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68" t="-9659" r="-3047" b="-12670"/>
            </a:stretch>
          </a:blipFill>
        </p:spPr>
      </p:sp>
      <p:grpSp>
        <p:nvGrpSpPr>
          <p:cNvPr name="Group 3" id="3"/>
          <p:cNvGrpSpPr/>
          <p:nvPr/>
        </p:nvGrpSpPr>
        <p:grpSpPr>
          <a:xfrm rot="0">
            <a:off x="-415495" y="1329371"/>
            <a:ext cx="8909221" cy="909272"/>
            <a:chOff x="0" y="0"/>
            <a:chExt cx="1833173" cy="187093"/>
          </a:xfrm>
        </p:grpSpPr>
        <p:sp>
          <p:nvSpPr>
            <p:cNvPr name="Freeform 4" id="4"/>
            <p:cNvSpPr/>
            <p:nvPr/>
          </p:nvSpPr>
          <p:spPr>
            <a:xfrm flipH="false" flipV="false" rot="0">
              <a:off x="0" y="0"/>
              <a:ext cx="1833173" cy="187093"/>
            </a:xfrm>
            <a:custGeom>
              <a:avLst/>
              <a:gdLst/>
              <a:ahLst/>
              <a:cxnLst/>
              <a:rect r="r" b="b" t="t" l="l"/>
              <a:pathLst>
                <a:path h="187093" w="1833173">
                  <a:moveTo>
                    <a:pt x="0" y="0"/>
                  </a:moveTo>
                  <a:lnTo>
                    <a:pt x="1833173" y="0"/>
                  </a:lnTo>
                  <a:lnTo>
                    <a:pt x="1833173" y="187093"/>
                  </a:lnTo>
                  <a:lnTo>
                    <a:pt x="0" y="187093"/>
                  </a:lnTo>
                  <a:close/>
                </a:path>
              </a:pathLst>
            </a:custGeom>
            <a:solidFill>
              <a:srgbClr val="8B3A2A"/>
            </a:solidFill>
          </p:spPr>
        </p:sp>
        <p:sp>
          <p:nvSpPr>
            <p:cNvPr name="TextBox 5" id="5"/>
            <p:cNvSpPr txBox="true"/>
            <p:nvPr/>
          </p:nvSpPr>
          <p:spPr>
            <a:xfrm>
              <a:off x="0" y="-38100"/>
              <a:ext cx="1833173" cy="225193"/>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028700" y="1354484"/>
            <a:ext cx="7092669" cy="763797"/>
          </a:xfrm>
          <a:prstGeom prst="rect">
            <a:avLst/>
          </a:prstGeom>
        </p:spPr>
        <p:txBody>
          <a:bodyPr anchor="t" rtlCol="false" tIns="0" lIns="0" bIns="0" rIns="0">
            <a:spAutoFit/>
          </a:bodyPr>
          <a:lstStyle/>
          <a:p>
            <a:pPr algn="l">
              <a:lnSpc>
                <a:spcPts val="6200"/>
              </a:lnSpc>
            </a:pPr>
            <a:r>
              <a:rPr lang="en-US" b="true" sz="4429">
                <a:solidFill>
                  <a:srgbClr val="EDE8E0"/>
                </a:solidFill>
                <a:latin typeface="Cormorant Garamond Bold"/>
                <a:ea typeface="Cormorant Garamond Bold"/>
                <a:cs typeface="Cormorant Garamond Bold"/>
                <a:sym typeface="Cormorant Garamond Bold"/>
              </a:rPr>
              <a:t>Título do Slide</a:t>
            </a:r>
          </a:p>
        </p:txBody>
      </p:sp>
      <p:sp>
        <p:nvSpPr>
          <p:cNvPr name="TextBox 7" id="7"/>
          <p:cNvSpPr txBox="true"/>
          <p:nvPr/>
        </p:nvSpPr>
        <p:spPr>
          <a:xfrm rot="0">
            <a:off x="1028700" y="2413992"/>
            <a:ext cx="7793358" cy="365760"/>
          </a:xfrm>
          <a:prstGeom prst="rect">
            <a:avLst/>
          </a:prstGeom>
        </p:spPr>
        <p:txBody>
          <a:bodyPr anchor="t" rtlCol="false" tIns="0" lIns="0" bIns="0" rIns="0">
            <a:spAutoFit/>
          </a:bodyPr>
          <a:lstStyle/>
          <a:p>
            <a:pPr algn="l">
              <a:lnSpc>
                <a:spcPts val="2940"/>
              </a:lnSpc>
            </a:pPr>
            <a:r>
              <a:rPr lang="en-US" b="true" sz="2100">
                <a:solidFill>
                  <a:srgbClr val="1A1714"/>
                </a:solidFill>
                <a:latin typeface="DM Mono Medium"/>
                <a:ea typeface="DM Mono Medium"/>
                <a:cs typeface="DM Mono Medium"/>
                <a:sym typeface="DM Mono Medium"/>
              </a:rPr>
              <a:t>SUB-TÍTULO E GRÁFICOS </a:t>
            </a:r>
          </a:p>
        </p:txBody>
      </p:sp>
      <p:sp>
        <p:nvSpPr>
          <p:cNvPr name="TextBox 8" id="8"/>
          <p:cNvSpPr txBox="true"/>
          <p:nvPr/>
        </p:nvSpPr>
        <p:spPr>
          <a:xfrm rot="0">
            <a:off x="1028700" y="3771176"/>
            <a:ext cx="12442587" cy="1589405"/>
          </a:xfrm>
          <a:prstGeom prst="rect">
            <a:avLst/>
          </a:prstGeom>
        </p:spPr>
        <p:txBody>
          <a:bodyPr anchor="t" rtlCol="false" tIns="0" lIns="0" bIns="0" rIns="0">
            <a:spAutoFit/>
          </a:bodyPr>
          <a:lstStyle/>
          <a:p>
            <a:pPr algn="l">
              <a:lnSpc>
                <a:spcPts val="3219"/>
              </a:lnSpc>
            </a:pPr>
            <a:r>
              <a:rPr lang="en-US" sz="2299">
                <a:solidFill>
                  <a:srgbClr val="1A1714"/>
                </a:solidFill>
                <a:latin typeface="DM Mono"/>
                <a:ea typeface="DM Mono"/>
                <a:cs typeface="DM Mono"/>
                <a:sym typeface="DM Mono"/>
              </a:rPr>
              <a:t>Texto texto texto texto texto texto textotexto texto textotexto texto textotexto texto textotexto texto textotexto texto textotexto texto textotexto texto textotexto texto textotexto texto textotexto texto textotexto texto textotexto texto textotexto texto textotexto texto </a:t>
            </a:r>
          </a:p>
        </p:txBody>
      </p:sp>
      <p:sp>
        <p:nvSpPr>
          <p:cNvPr name="TextBox 9" id="9"/>
          <p:cNvSpPr txBox="true"/>
          <p:nvPr/>
        </p:nvSpPr>
        <p:spPr>
          <a:xfrm rot="0">
            <a:off x="1028700" y="5897245"/>
            <a:ext cx="10793805" cy="2789555"/>
          </a:xfrm>
          <a:prstGeom prst="rect">
            <a:avLst/>
          </a:prstGeom>
        </p:spPr>
        <p:txBody>
          <a:bodyPr anchor="t" rtlCol="false" tIns="0" lIns="0" bIns="0" rIns="0">
            <a:spAutoFit/>
          </a:bodyPr>
          <a:lstStyle/>
          <a:p>
            <a:pPr algn="l">
              <a:lnSpc>
                <a:spcPts val="3219"/>
              </a:lnSpc>
            </a:pPr>
            <a:r>
              <a:rPr lang="en-US" sz="2299">
                <a:solidFill>
                  <a:srgbClr val="1A1714"/>
                </a:solidFill>
                <a:latin typeface="DM Mono"/>
                <a:ea typeface="DM Mono"/>
                <a:cs typeface="DM Mono"/>
                <a:sym typeface="DM Mono"/>
              </a:rPr>
              <a:t>Texto texto texto texto texto texto textotexto texto textotexto texto textotexto texto textotexto texto textotexto texto textotexto texto textotexto texto textotexto texto textotexto texto textotexto texto textotexto texto textotexto texto textotexto texto textotexto texto textotexto texto textotexto texto textotexto texto texto texto texto texto texto textotexto texto texto texto texto texto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6756" t="-19584" r="-4996" b="-12862"/>
            </a:stretch>
          </a:blipFill>
        </p:spPr>
      </p:sp>
      <p:grpSp>
        <p:nvGrpSpPr>
          <p:cNvPr name="Group 3" id="3"/>
          <p:cNvGrpSpPr/>
          <p:nvPr/>
        </p:nvGrpSpPr>
        <p:grpSpPr>
          <a:xfrm rot="0">
            <a:off x="9516247" y="1028700"/>
            <a:ext cx="9031477" cy="909272"/>
            <a:chOff x="0" y="0"/>
            <a:chExt cx="1858329" cy="187093"/>
          </a:xfrm>
        </p:grpSpPr>
        <p:sp>
          <p:nvSpPr>
            <p:cNvPr name="Freeform 4" id="4"/>
            <p:cNvSpPr/>
            <p:nvPr/>
          </p:nvSpPr>
          <p:spPr>
            <a:xfrm flipH="false" flipV="false" rot="0">
              <a:off x="0" y="0"/>
              <a:ext cx="1858329" cy="187093"/>
            </a:xfrm>
            <a:custGeom>
              <a:avLst/>
              <a:gdLst/>
              <a:ahLst/>
              <a:cxnLst/>
              <a:rect r="r" b="b" t="t" l="l"/>
              <a:pathLst>
                <a:path h="187093" w="1858329">
                  <a:moveTo>
                    <a:pt x="0" y="0"/>
                  </a:moveTo>
                  <a:lnTo>
                    <a:pt x="1858329" y="0"/>
                  </a:lnTo>
                  <a:lnTo>
                    <a:pt x="1858329" y="187093"/>
                  </a:lnTo>
                  <a:lnTo>
                    <a:pt x="0" y="187093"/>
                  </a:lnTo>
                  <a:close/>
                </a:path>
              </a:pathLst>
            </a:custGeom>
            <a:solidFill>
              <a:srgbClr val="8B3A2A"/>
            </a:solidFill>
          </p:spPr>
        </p:sp>
        <p:sp>
          <p:nvSpPr>
            <p:cNvPr name="TextBox 5" id="5"/>
            <p:cNvSpPr txBox="true"/>
            <p:nvPr/>
          </p:nvSpPr>
          <p:spPr>
            <a:xfrm>
              <a:off x="0" y="-38100"/>
              <a:ext cx="1858329" cy="225193"/>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0887619" y="1053813"/>
            <a:ext cx="6371681" cy="763797"/>
          </a:xfrm>
          <a:prstGeom prst="rect">
            <a:avLst/>
          </a:prstGeom>
        </p:spPr>
        <p:txBody>
          <a:bodyPr anchor="t" rtlCol="false" tIns="0" lIns="0" bIns="0" rIns="0">
            <a:spAutoFit/>
          </a:bodyPr>
          <a:lstStyle/>
          <a:p>
            <a:pPr algn="r">
              <a:lnSpc>
                <a:spcPts val="6200"/>
              </a:lnSpc>
            </a:pPr>
            <a:r>
              <a:rPr lang="en-US" b="true" sz="4429">
                <a:solidFill>
                  <a:srgbClr val="EDE8E0"/>
                </a:solidFill>
                <a:latin typeface="Cormorant Garamond Bold"/>
                <a:ea typeface="Cormorant Garamond Bold"/>
                <a:cs typeface="Cormorant Garamond Bold"/>
                <a:sym typeface="Cormorant Garamond Bold"/>
              </a:rPr>
              <a:t>Título do Slide</a:t>
            </a:r>
          </a:p>
        </p:txBody>
      </p:sp>
      <p:sp>
        <p:nvSpPr>
          <p:cNvPr name="TextBox 7" id="7"/>
          <p:cNvSpPr txBox="true"/>
          <p:nvPr/>
        </p:nvSpPr>
        <p:spPr>
          <a:xfrm rot="0">
            <a:off x="10887619" y="2113321"/>
            <a:ext cx="6371681" cy="365760"/>
          </a:xfrm>
          <a:prstGeom prst="rect">
            <a:avLst/>
          </a:prstGeom>
        </p:spPr>
        <p:txBody>
          <a:bodyPr anchor="t" rtlCol="false" tIns="0" lIns="0" bIns="0" rIns="0">
            <a:spAutoFit/>
          </a:bodyPr>
          <a:lstStyle/>
          <a:p>
            <a:pPr algn="r">
              <a:lnSpc>
                <a:spcPts val="2940"/>
              </a:lnSpc>
            </a:pPr>
            <a:r>
              <a:rPr lang="en-US" b="true" sz="2100">
                <a:solidFill>
                  <a:srgbClr val="1A1714"/>
                </a:solidFill>
                <a:latin typeface="DM Mono Medium"/>
                <a:ea typeface="DM Mono Medium"/>
                <a:cs typeface="DM Mono Medium"/>
                <a:sym typeface="DM Mono Medium"/>
              </a:rPr>
              <a:t>SUB-TÍTULO E GRÁFICOS </a:t>
            </a:r>
          </a:p>
        </p:txBody>
      </p:sp>
      <p:sp>
        <p:nvSpPr>
          <p:cNvPr name="TextBox 8" id="8"/>
          <p:cNvSpPr txBox="true"/>
          <p:nvPr/>
        </p:nvSpPr>
        <p:spPr>
          <a:xfrm rot="0">
            <a:off x="8875240" y="3415919"/>
            <a:ext cx="8384060" cy="1989455"/>
          </a:xfrm>
          <a:prstGeom prst="rect">
            <a:avLst/>
          </a:prstGeom>
        </p:spPr>
        <p:txBody>
          <a:bodyPr anchor="t" rtlCol="false" tIns="0" lIns="0" bIns="0" rIns="0">
            <a:spAutoFit/>
          </a:bodyPr>
          <a:lstStyle/>
          <a:p>
            <a:pPr algn="r">
              <a:lnSpc>
                <a:spcPts val="3219"/>
              </a:lnSpc>
            </a:pPr>
            <a:r>
              <a:rPr lang="en-US" sz="2299">
                <a:solidFill>
                  <a:srgbClr val="1A1714"/>
                </a:solidFill>
                <a:latin typeface="DM Mono"/>
                <a:ea typeface="DM Mono"/>
                <a:cs typeface="DM Mono"/>
                <a:sym typeface="DM Mono"/>
              </a:rPr>
              <a:t>Texto texto texto texto texto texto textotexto texto textotexto texto textotexto texto textotexto texto textotexto texto textotexto texto textotexto texto textotexto texto textotexto texto textotexto texto textotexto</a:t>
            </a:r>
          </a:p>
        </p:txBody>
      </p:sp>
      <p:sp>
        <p:nvSpPr>
          <p:cNvPr name="TextBox 9" id="9"/>
          <p:cNvSpPr txBox="true"/>
          <p:nvPr/>
        </p:nvSpPr>
        <p:spPr>
          <a:xfrm rot="0">
            <a:off x="8875240" y="5916295"/>
            <a:ext cx="8384060" cy="3189605"/>
          </a:xfrm>
          <a:prstGeom prst="rect">
            <a:avLst/>
          </a:prstGeom>
        </p:spPr>
        <p:txBody>
          <a:bodyPr anchor="t" rtlCol="false" tIns="0" lIns="0" bIns="0" rIns="0">
            <a:spAutoFit/>
          </a:bodyPr>
          <a:lstStyle/>
          <a:p>
            <a:pPr algn="r">
              <a:lnSpc>
                <a:spcPts val="3219"/>
              </a:lnSpc>
            </a:pPr>
            <a:r>
              <a:rPr lang="en-US" sz="2299">
                <a:solidFill>
                  <a:srgbClr val="1A1714"/>
                </a:solidFill>
                <a:latin typeface="DM Mono"/>
                <a:ea typeface="DM Mono"/>
                <a:cs typeface="DM Mono"/>
                <a:sym typeface="DM Mono"/>
              </a:rPr>
              <a:t>Texto texto texto texto texto texto textotexto  textotexto texto textotexto texto textotexto texto textotexto texto textotexto texto textotexto texto textotexto texto textotexto texto textotexto texto textotexto texto textotexto texto textotexto texto textotexto texto textotexto texto texto texto texto texto texto textotexto texto texto texto texto texto</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8322" t="-3056" r="-1773" b="-27427"/>
            </a:stretch>
          </a:blipFill>
        </p:spPr>
      </p:sp>
      <p:grpSp>
        <p:nvGrpSpPr>
          <p:cNvPr name="Group 3" id="3"/>
          <p:cNvGrpSpPr/>
          <p:nvPr/>
        </p:nvGrpSpPr>
        <p:grpSpPr>
          <a:xfrm rot="0">
            <a:off x="-415495" y="1329371"/>
            <a:ext cx="8909221" cy="909272"/>
            <a:chOff x="0" y="0"/>
            <a:chExt cx="1833173" cy="187093"/>
          </a:xfrm>
        </p:grpSpPr>
        <p:sp>
          <p:nvSpPr>
            <p:cNvPr name="Freeform 4" id="4"/>
            <p:cNvSpPr/>
            <p:nvPr/>
          </p:nvSpPr>
          <p:spPr>
            <a:xfrm flipH="false" flipV="false" rot="0">
              <a:off x="0" y="0"/>
              <a:ext cx="1833173" cy="187093"/>
            </a:xfrm>
            <a:custGeom>
              <a:avLst/>
              <a:gdLst/>
              <a:ahLst/>
              <a:cxnLst/>
              <a:rect r="r" b="b" t="t" l="l"/>
              <a:pathLst>
                <a:path h="187093" w="1833173">
                  <a:moveTo>
                    <a:pt x="0" y="0"/>
                  </a:moveTo>
                  <a:lnTo>
                    <a:pt x="1833173" y="0"/>
                  </a:lnTo>
                  <a:lnTo>
                    <a:pt x="1833173" y="187093"/>
                  </a:lnTo>
                  <a:lnTo>
                    <a:pt x="0" y="187093"/>
                  </a:lnTo>
                  <a:close/>
                </a:path>
              </a:pathLst>
            </a:custGeom>
            <a:solidFill>
              <a:srgbClr val="8B3A2A"/>
            </a:solidFill>
          </p:spPr>
        </p:sp>
        <p:sp>
          <p:nvSpPr>
            <p:cNvPr name="TextBox 5" id="5"/>
            <p:cNvSpPr txBox="true"/>
            <p:nvPr/>
          </p:nvSpPr>
          <p:spPr>
            <a:xfrm>
              <a:off x="0" y="-38100"/>
              <a:ext cx="1833173" cy="225193"/>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028700" y="1354484"/>
            <a:ext cx="7092669" cy="763797"/>
          </a:xfrm>
          <a:prstGeom prst="rect">
            <a:avLst/>
          </a:prstGeom>
        </p:spPr>
        <p:txBody>
          <a:bodyPr anchor="t" rtlCol="false" tIns="0" lIns="0" bIns="0" rIns="0">
            <a:spAutoFit/>
          </a:bodyPr>
          <a:lstStyle/>
          <a:p>
            <a:pPr algn="l">
              <a:lnSpc>
                <a:spcPts val="6200"/>
              </a:lnSpc>
            </a:pPr>
            <a:r>
              <a:rPr lang="en-US" b="true" sz="4429">
                <a:solidFill>
                  <a:srgbClr val="EDE8E0"/>
                </a:solidFill>
                <a:latin typeface="Cormorant Garamond Bold"/>
                <a:ea typeface="Cormorant Garamond Bold"/>
                <a:cs typeface="Cormorant Garamond Bold"/>
                <a:sym typeface="Cormorant Garamond Bold"/>
              </a:rPr>
              <a:t>Título do Slide</a:t>
            </a:r>
          </a:p>
        </p:txBody>
      </p:sp>
      <p:sp>
        <p:nvSpPr>
          <p:cNvPr name="TextBox 7" id="7"/>
          <p:cNvSpPr txBox="true"/>
          <p:nvPr/>
        </p:nvSpPr>
        <p:spPr>
          <a:xfrm rot="0">
            <a:off x="1028700" y="2413992"/>
            <a:ext cx="7793358" cy="365760"/>
          </a:xfrm>
          <a:prstGeom prst="rect">
            <a:avLst/>
          </a:prstGeom>
        </p:spPr>
        <p:txBody>
          <a:bodyPr anchor="t" rtlCol="false" tIns="0" lIns="0" bIns="0" rIns="0">
            <a:spAutoFit/>
          </a:bodyPr>
          <a:lstStyle/>
          <a:p>
            <a:pPr algn="l">
              <a:lnSpc>
                <a:spcPts val="2940"/>
              </a:lnSpc>
            </a:pPr>
            <a:r>
              <a:rPr lang="en-US" b="true" sz="2100">
                <a:solidFill>
                  <a:srgbClr val="1A1714"/>
                </a:solidFill>
                <a:latin typeface="DM Mono Medium"/>
                <a:ea typeface="DM Mono Medium"/>
                <a:cs typeface="DM Mono Medium"/>
                <a:sym typeface="DM Mono Medium"/>
              </a:rPr>
              <a:t>SUB-TÍTULO E DETALHES </a:t>
            </a:r>
          </a:p>
        </p:txBody>
      </p:sp>
      <p:sp>
        <p:nvSpPr>
          <p:cNvPr name="TextBox 8" id="8"/>
          <p:cNvSpPr txBox="true"/>
          <p:nvPr/>
        </p:nvSpPr>
        <p:spPr>
          <a:xfrm rot="0">
            <a:off x="1028700" y="3771176"/>
            <a:ext cx="12442587" cy="1989455"/>
          </a:xfrm>
          <a:prstGeom prst="rect">
            <a:avLst/>
          </a:prstGeom>
        </p:spPr>
        <p:txBody>
          <a:bodyPr anchor="t" rtlCol="false" tIns="0" lIns="0" bIns="0" rIns="0">
            <a:spAutoFit/>
          </a:bodyPr>
          <a:lstStyle/>
          <a:p>
            <a:pPr algn="l">
              <a:lnSpc>
                <a:spcPts val="3219"/>
              </a:lnSpc>
            </a:pPr>
            <a:r>
              <a:rPr lang="en-US" sz="2299">
                <a:solidFill>
                  <a:srgbClr val="1A1714"/>
                </a:solidFill>
                <a:latin typeface="DM Mono"/>
                <a:ea typeface="DM Mono"/>
                <a:cs typeface="DM Mono"/>
                <a:sym typeface="DM Mono"/>
              </a:rPr>
              <a:t>Texto texto texto texto texto texto textotexto texto textotexto texto textotexto texto textotexto texto textotexto texto textotexto texto textotexto texto textotexto texto textotexto texto textotexto texto textotexto texto textotexto texto textotexto texto textotexto texto textotexto texto textotexto texto textotexto texto texto texto texto </a:t>
            </a:r>
          </a:p>
        </p:txBody>
      </p:sp>
      <p:sp>
        <p:nvSpPr>
          <p:cNvPr name="TextBox 9" id="9"/>
          <p:cNvSpPr txBox="true"/>
          <p:nvPr/>
        </p:nvSpPr>
        <p:spPr>
          <a:xfrm rot="0">
            <a:off x="1028700" y="6472157"/>
            <a:ext cx="11940357" cy="2389505"/>
          </a:xfrm>
          <a:prstGeom prst="rect">
            <a:avLst/>
          </a:prstGeom>
        </p:spPr>
        <p:txBody>
          <a:bodyPr anchor="t" rtlCol="false" tIns="0" lIns="0" bIns="0" rIns="0">
            <a:spAutoFit/>
          </a:bodyPr>
          <a:lstStyle/>
          <a:p>
            <a:pPr algn="l">
              <a:lnSpc>
                <a:spcPts val="3219"/>
              </a:lnSpc>
            </a:pPr>
            <a:r>
              <a:rPr lang="en-US" sz="2299">
                <a:solidFill>
                  <a:srgbClr val="1A1714"/>
                </a:solidFill>
                <a:latin typeface="DM Mono"/>
                <a:ea typeface="DM Mono"/>
                <a:cs typeface="DM Mono"/>
                <a:sym typeface="DM Mono"/>
              </a:rPr>
              <a:t>Texto texto texto texto texto texto textotexto texto textotexto texto textotexto texto textotexto texto textotexto texto textotexto texto textotexto texto textotexto texto textotexto texto textotexto texto textotexto texto textotexto texto textotexto texto textotexto texto textotexto texto textotexto texto textotexto texto texto texto texto texto texto textotexto texto texto texto texto texto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13792" t="0" r="-16281" b="-54161"/>
            </a:stretch>
          </a:blipFill>
        </p:spPr>
      </p:sp>
      <p:grpSp>
        <p:nvGrpSpPr>
          <p:cNvPr name="Group 3" id="3"/>
          <p:cNvGrpSpPr/>
          <p:nvPr/>
        </p:nvGrpSpPr>
        <p:grpSpPr>
          <a:xfrm rot="0">
            <a:off x="-415495" y="1329371"/>
            <a:ext cx="8909221" cy="909272"/>
            <a:chOff x="0" y="0"/>
            <a:chExt cx="1833173" cy="187093"/>
          </a:xfrm>
        </p:grpSpPr>
        <p:sp>
          <p:nvSpPr>
            <p:cNvPr name="Freeform 4" id="4"/>
            <p:cNvSpPr/>
            <p:nvPr/>
          </p:nvSpPr>
          <p:spPr>
            <a:xfrm flipH="false" flipV="false" rot="0">
              <a:off x="0" y="0"/>
              <a:ext cx="1833173" cy="187093"/>
            </a:xfrm>
            <a:custGeom>
              <a:avLst/>
              <a:gdLst/>
              <a:ahLst/>
              <a:cxnLst/>
              <a:rect r="r" b="b" t="t" l="l"/>
              <a:pathLst>
                <a:path h="187093" w="1833173">
                  <a:moveTo>
                    <a:pt x="0" y="0"/>
                  </a:moveTo>
                  <a:lnTo>
                    <a:pt x="1833173" y="0"/>
                  </a:lnTo>
                  <a:lnTo>
                    <a:pt x="1833173" y="187093"/>
                  </a:lnTo>
                  <a:lnTo>
                    <a:pt x="0" y="187093"/>
                  </a:lnTo>
                  <a:close/>
                </a:path>
              </a:pathLst>
            </a:custGeom>
            <a:solidFill>
              <a:srgbClr val="C4834A"/>
            </a:solidFill>
          </p:spPr>
        </p:sp>
        <p:sp>
          <p:nvSpPr>
            <p:cNvPr name="TextBox 5" id="5"/>
            <p:cNvSpPr txBox="true"/>
            <p:nvPr/>
          </p:nvSpPr>
          <p:spPr>
            <a:xfrm>
              <a:off x="0" y="-38100"/>
              <a:ext cx="1833173" cy="225193"/>
            </a:xfrm>
            <a:prstGeom prst="rect">
              <a:avLst/>
            </a:prstGeom>
          </p:spPr>
          <p:txBody>
            <a:bodyPr anchor="ctr" rtlCol="false" tIns="50800" lIns="50800" bIns="50800" rIns="50800"/>
            <a:lstStyle/>
            <a:p>
              <a:pPr algn="ctr">
                <a:lnSpc>
                  <a:spcPts val="2659"/>
                </a:lnSpc>
                <a:spcBef>
                  <a:spcPct val="0"/>
                </a:spcBef>
              </a:pPr>
            </a:p>
          </p:txBody>
        </p:sp>
      </p:grpSp>
      <p:grpSp>
        <p:nvGrpSpPr>
          <p:cNvPr name="Group 6" id="6"/>
          <p:cNvGrpSpPr/>
          <p:nvPr/>
        </p:nvGrpSpPr>
        <p:grpSpPr>
          <a:xfrm rot="0">
            <a:off x="12029286" y="2779752"/>
            <a:ext cx="5287164" cy="6291460"/>
            <a:chOff x="0" y="0"/>
            <a:chExt cx="3790950" cy="4511040"/>
          </a:xfrm>
        </p:grpSpPr>
        <p:sp>
          <p:nvSpPr>
            <p:cNvPr name="Freeform 7" id="7"/>
            <p:cNvSpPr/>
            <p:nvPr/>
          </p:nvSpPr>
          <p:spPr>
            <a:xfrm flipH="false" flipV="false" rot="0">
              <a:off x="158750" y="158750"/>
              <a:ext cx="3473450" cy="4193540"/>
            </a:xfrm>
            <a:custGeom>
              <a:avLst/>
              <a:gdLst/>
              <a:ahLst/>
              <a:cxnLst/>
              <a:rect r="r" b="b" t="t" l="l"/>
              <a:pathLst>
                <a:path h="4193540" w="3473450">
                  <a:moveTo>
                    <a:pt x="0" y="0"/>
                  </a:moveTo>
                  <a:lnTo>
                    <a:pt x="3473450" y="0"/>
                  </a:lnTo>
                  <a:lnTo>
                    <a:pt x="3473450" y="4193540"/>
                  </a:lnTo>
                  <a:lnTo>
                    <a:pt x="0" y="4193540"/>
                  </a:lnTo>
                  <a:close/>
                </a:path>
              </a:pathLst>
            </a:custGeom>
            <a:blipFill>
              <a:blip r:embed="rId3"/>
              <a:stretch>
                <a:fillRect l="-116630" t="-3785" r="-116630" b="-3785"/>
              </a:stretch>
            </a:blipFill>
          </p:spPr>
        </p:sp>
      </p:grpSp>
      <p:sp>
        <p:nvSpPr>
          <p:cNvPr name="TextBox 8" id="8"/>
          <p:cNvSpPr txBox="true"/>
          <p:nvPr/>
        </p:nvSpPr>
        <p:spPr>
          <a:xfrm rot="0">
            <a:off x="1028700" y="1354484"/>
            <a:ext cx="7092669" cy="763797"/>
          </a:xfrm>
          <a:prstGeom prst="rect">
            <a:avLst/>
          </a:prstGeom>
        </p:spPr>
        <p:txBody>
          <a:bodyPr anchor="t" rtlCol="false" tIns="0" lIns="0" bIns="0" rIns="0">
            <a:spAutoFit/>
          </a:bodyPr>
          <a:lstStyle/>
          <a:p>
            <a:pPr algn="l">
              <a:lnSpc>
                <a:spcPts val="6200"/>
              </a:lnSpc>
            </a:pPr>
            <a:r>
              <a:rPr lang="en-US" b="true" sz="4429">
                <a:solidFill>
                  <a:srgbClr val="1A1714"/>
                </a:solidFill>
                <a:latin typeface="Cormorant Garamond Bold"/>
                <a:ea typeface="Cormorant Garamond Bold"/>
                <a:cs typeface="Cormorant Garamond Bold"/>
                <a:sym typeface="Cormorant Garamond Bold"/>
              </a:rPr>
              <a:t>Título do Slide</a:t>
            </a:r>
          </a:p>
        </p:txBody>
      </p:sp>
      <p:sp>
        <p:nvSpPr>
          <p:cNvPr name="TextBox 9" id="9"/>
          <p:cNvSpPr txBox="true"/>
          <p:nvPr/>
        </p:nvSpPr>
        <p:spPr>
          <a:xfrm rot="0">
            <a:off x="1028700" y="2413992"/>
            <a:ext cx="7793358" cy="365760"/>
          </a:xfrm>
          <a:prstGeom prst="rect">
            <a:avLst/>
          </a:prstGeom>
        </p:spPr>
        <p:txBody>
          <a:bodyPr anchor="t" rtlCol="false" tIns="0" lIns="0" bIns="0" rIns="0">
            <a:spAutoFit/>
          </a:bodyPr>
          <a:lstStyle/>
          <a:p>
            <a:pPr algn="l">
              <a:lnSpc>
                <a:spcPts val="2940"/>
              </a:lnSpc>
            </a:pPr>
            <a:r>
              <a:rPr lang="en-US" b="true" sz="2100">
                <a:solidFill>
                  <a:srgbClr val="1A1714"/>
                </a:solidFill>
                <a:latin typeface="DM Mono Medium"/>
                <a:ea typeface="DM Mono Medium"/>
                <a:cs typeface="DM Mono Medium"/>
                <a:sym typeface="DM Mono Medium"/>
              </a:rPr>
              <a:t>SUB-TÍTULO E DETALHES </a:t>
            </a:r>
          </a:p>
        </p:txBody>
      </p:sp>
      <p:sp>
        <p:nvSpPr>
          <p:cNvPr name="TextBox 10" id="10"/>
          <p:cNvSpPr txBox="true"/>
          <p:nvPr/>
        </p:nvSpPr>
        <p:spPr>
          <a:xfrm rot="0">
            <a:off x="1028700" y="3771176"/>
            <a:ext cx="10347857" cy="2389505"/>
          </a:xfrm>
          <a:prstGeom prst="rect">
            <a:avLst/>
          </a:prstGeom>
        </p:spPr>
        <p:txBody>
          <a:bodyPr anchor="t" rtlCol="false" tIns="0" lIns="0" bIns="0" rIns="0">
            <a:spAutoFit/>
          </a:bodyPr>
          <a:lstStyle/>
          <a:p>
            <a:pPr algn="l">
              <a:lnSpc>
                <a:spcPts val="3219"/>
              </a:lnSpc>
            </a:pPr>
            <a:r>
              <a:rPr lang="en-US" sz="2299">
                <a:solidFill>
                  <a:srgbClr val="1A1714"/>
                </a:solidFill>
                <a:latin typeface="DM Mono"/>
                <a:ea typeface="DM Mono"/>
                <a:cs typeface="DM Mono"/>
                <a:sym typeface="DM Mono"/>
              </a:rPr>
              <a:t>Texto texto texto texto texto texto textotexto texto textotexto texto textotexto texto textotexto texto textotexto texto textotexto texto textotexto texto textotexto texto textotexto texto textotexto texto textotexto texto textotexto texto textotexto texto textotexto texto textotexto texto </a:t>
            </a:r>
          </a:p>
        </p:txBody>
      </p:sp>
      <p:sp>
        <p:nvSpPr>
          <p:cNvPr name="TextBox 11" id="11"/>
          <p:cNvSpPr txBox="true"/>
          <p:nvPr/>
        </p:nvSpPr>
        <p:spPr>
          <a:xfrm rot="0">
            <a:off x="1028700" y="6455956"/>
            <a:ext cx="10347857" cy="2389505"/>
          </a:xfrm>
          <a:prstGeom prst="rect">
            <a:avLst/>
          </a:prstGeom>
        </p:spPr>
        <p:txBody>
          <a:bodyPr anchor="t" rtlCol="false" tIns="0" lIns="0" bIns="0" rIns="0">
            <a:spAutoFit/>
          </a:bodyPr>
          <a:lstStyle/>
          <a:p>
            <a:pPr algn="l">
              <a:lnSpc>
                <a:spcPts val="3219"/>
              </a:lnSpc>
            </a:pPr>
            <a:r>
              <a:rPr lang="en-US" sz="2299">
                <a:solidFill>
                  <a:srgbClr val="1A1714"/>
                </a:solidFill>
                <a:latin typeface="DM Mono"/>
                <a:ea typeface="DM Mono"/>
                <a:cs typeface="DM Mono"/>
                <a:sym typeface="DM Mono"/>
              </a:rPr>
              <a:t>Texto texto texto texto texto texto textotexto texto textotexto texto textotexto texto textotexto texto textotexto texto textotexto texto textotexto texto textotexto texto textotexto texto textotexto texto textotexto texto textotexto texto textotexto texto textotexto texto textotexto texto textotexto texto</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true" flipV="false" rot="0">
            <a:off x="0" y="0"/>
            <a:ext cx="18288000" cy="10287000"/>
          </a:xfrm>
          <a:custGeom>
            <a:avLst/>
            <a:gdLst/>
            <a:ahLst/>
            <a:cxnLst/>
            <a:rect r="r" b="b" t="t" l="l"/>
            <a:pathLst>
              <a:path h="10287000" w="18288000">
                <a:moveTo>
                  <a:pt x="18288000" y="0"/>
                </a:moveTo>
                <a:lnTo>
                  <a:pt x="0" y="0"/>
                </a:lnTo>
                <a:lnTo>
                  <a:pt x="0" y="10287000"/>
                </a:lnTo>
                <a:lnTo>
                  <a:pt x="18288000" y="10287000"/>
                </a:lnTo>
                <a:lnTo>
                  <a:pt x="18288000" y="0"/>
                </a:lnTo>
                <a:close/>
              </a:path>
            </a:pathLst>
          </a:custGeom>
          <a:blipFill>
            <a:blip r:embed="rId2"/>
            <a:stretch>
              <a:fillRect l="-2449" t="-8566" r="-2033" b="-15265"/>
            </a:stretch>
          </a:blipFill>
        </p:spPr>
      </p:sp>
      <p:grpSp>
        <p:nvGrpSpPr>
          <p:cNvPr name="Group 3" id="3"/>
          <p:cNvGrpSpPr/>
          <p:nvPr/>
        </p:nvGrpSpPr>
        <p:grpSpPr>
          <a:xfrm rot="0">
            <a:off x="9763382" y="1028700"/>
            <a:ext cx="8909221" cy="909272"/>
            <a:chOff x="0" y="0"/>
            <a:chExt cx="1833173" cy="187093"/>
          </a:xfrm>
        </p:grpSpPr>
        <p:sp>
          <p:nvSpPr>
            <p:cNvPr name="Freeform 4" id="4"/>
            <p:cNvSpPr/>
            <p:nvPr/>
          </p:nvSpPr>
          <p:spPr>
            <a:xfrm flipH="false" flipV="false" rot="0">
              <a:off x="0" y="0"/>
              <a:ext cx="1833173" cy="187093"/>
            </a:xfrm>
            <a:custGeom>
              <a:avLst/>
              <a:gdLst/>
              <a:ahLst/>
              <a:cxnLst/>
              <a:rect r="r" b="b" t="t" l="l"/>
              <a:pathLst>
                <a:path h="187093" w="1833173">
                  <a:moveTo>
                    <a:pt x="0" y="0"/>
                  </a:moveTo>
                  <a:lnTo>
                    <a:pt x="1833173" y="0"/>
                  </a:lnTo>
                  <a:lnTo>
                    <a:pt x="1833173" y="187093"/>
                  </a:lnTo>
                  <a:lnTo>
                    <a:pt x="0" y="187093"/>
                  </a:lnTo>
                  <a:close/>
                </a:path>
              </a:pathLst>
            </a:custGeom>
            <a:solidFill>
              <a:srgbClr val="9A8F82"/>
            </a:solidFill>
          </p:spPr>
        </p:sp>
        <p:sp>
          <p:nvSpPr>
            <p:cNvPr name="TextBox 5" id="5"/>
            <p:cNvSpPr txBox="true"/>
            <p:nvPr/>
          </p:nvSpPr>
          <p:spPr>
            <a:xfrm>
              <a:off x="0" y="-38100"/>
              <a:ext cx="1833173" cy="225193"/>
            </a:xfrm>
            <a:prstGeom prst="rect">
              <a:avLst/>
            </a:prstGeom>
          </p:spPr>
          <p:txBody>
            <a:bodyPr anchor="ctr" rtlCol="false" tIns="50800" lIns="50800" bIns="50800" rIns="50800"/>
            <a:lstStyle/>
            <a:p>
              <a:pPr algn="ctr">
                <a:lnSpc>
                  <a:spcPts val="2659"/>
                </a:lnSpc>
                <a:spcBef>
                  <a:spcPct val="0"/>
                </a:spcBef>
              </a:pPr>
            </a:p>
          </p:txBody>
        </p:sp>
      </p:grpSp>
      <p:sp>
        <p:nvSpPr>
          <p:cNvPr name="TextBox 6" id="6"/>
          <p:cNvSpPr txBox="true"/>
          <p:nvPr/>
        </p:nvSpPr>
        <p:spPr>
          <a:xfrm rot="0">
            <a:off x="11207577" y="1063338"/>
            <a:ext cx="6051723" cy="763797"/>
          </a:xfrm>
          <a:prstGeom prst="rect">
            <a:avLst/>
          </a:prstGeom>
        </p:spPr>
        <p:txBody>
          <a:bodyPr anchor="t" rtlCol="false" tIns="0" lIns="0" bIns="0" rIns="0">
            <a:spAutoFit/>
          </a:bodyPr>
          <a:lstStyle/>
          <a:p>
            <a:pPr algn="r">
              <a:lnSpc>
                <a:spcPts val="6200"/>
              </a:lnSpc>
            </a:pPr>
            <a:r>
              <a:rPr lang="en-US" b="true" sz="4429">
                <a:solidFill>
                  <a:srgbClr val="1A1714"/>
                </a:solidFill>
                <a:latin typeface="Cormorant Garamond Bold"/>
                <a:ea typeface="Cormorant Garamond Bold"/>
                <a:cs typeface="Cormorant Garamond Bold"/>
                <a:sym typeface="Cormorant Garamond Bold"/>
              </a:rPr>
              <a:t>Título do Slide</a:t>
            </a:r>
          </a:p>
        </p:txBody>
      </p:sp>
      <p:sp>
        <p:nvSpPr>
          <p:cNvPr name="TextBox 7" id="7"/>
          <p:cNvSpPr txBox="true"/>
          <p:nvPr/>
        </p:nvSpPr>
        <p:spPr>
          <a:xfrm rot="0">
            <a:off x="11207577" y="2113321"/>
            <a:ext cx="6051723" cy="365760"/>
          </a:xfrm>
          <a:prstGeom prst="rect">
            <a:avLst/>
          </a:prstGeom>
        </p:spPr>
        <p:txBody>
          <a:bodyPr anchor="t" rtlCol="false" tIns="0" lIns="0" bIns="0" rIns="0">
            <a:spAutoFit/>
          </a:bodyPr>
          <a:lstStyle/>
          <a:p>
            <a:pPr algn="r">
              <a:lnSpc>
                <a:spcPts val="2940"/>
              </a:lnSpc>
            </a:pPr>
            <a:r>
              <a:rPr lang="en-US" b="true" sz="2100">
                <a:solidFill>
                  <a:srgbClr val="1A1714"/>
                </a:solidFill>
                <a:latin typeface="DM Mono Medium"/>
                <a:ea typeface="DM Mono Medium"/>
                <a:cs typeface="DM Mono Medium"/>
                <a:sym typeface="DM Mono Medium"/>
              </a:rPr>
              <a:t>SUB-TÍTULO E DETALHES</a:t>
            </a:r>
          </a:p>
        </p:txBody>
      </p:sp>
      <p:sp>
        <p:nvSpPr>
          <p:cNvPr name="TextBox 8" id="8"/>
          <p:cNvSpPr txBox="true"/>
          <p:nvPr/>
        </p:nvSpPr>
        <p:spPr>
          <a:xfrm rot="0">
            <a:off x="4862310" y="3596954"/>
            <a:ext cx="12396990" cy="1989455"/>
          </a:xfrm>
          <a:prstGeom prst="rect">
            <a:avLst/>
          </a:prstGeom>
        </p:spPr>
        <p:txBody>
          <a:bodyPr anchor="t" rtlCol="false" tIns="0" lIns="0" bIns="0" rIns="0">
            <a:spAutoFit/>
          </a:bodyPr>
          <a:lstStyle/>
          <a:p>
            <a:pPr algn="l">
              <a:lnSpc>
                <a:spcPts val="3219"/>
              </a:lnSpc>
            </a:pPr>
            <a:r>
              <a:rPr lang="en-US" sz="2299">
                <a:solidFill>
                  <a:srgbClr val="1A1714"/>
                </a:solidFill>
                <a:latin typeface="DM Mono"/>
                <a:ea typeface="DM Mono"/>
                <a:cs typeface="DM Mono"/>
                <a:sym typeface="DM Mono"/>
              </a:rPr>
              <a:t>Texto texto texto texto texto texto textotexto texto textotexto texto textotexto texto textotexto texto textotexto texto textotexto texto textotexto texto textotexto texto textotexto texto textotexto texto textotexto texto textotexto texto textotexto texto textotexto texto textotexto texto textotexto texto </a:t>
            </a:r>
          </a:p>
        </p:txBody>
      </p:sp>
      <p:sp>
        <p:nvSpPr>
          <p:cNvPr name="TextBox 9" id="9"/>
          <p:cNvSpPr txBox="true"/>
          <p:nvPr/>
        </p:nvSpPr>
        <p:spPr>
          <a:xfrm rot="0">
            <a:off x="4862310" y="6151925"/>
            <a:ext cx="12396990" cy="2389505"/>
          </a:xfrm>
          <a:prstGeom prst="rect">
            <a:avLst/>
          </a:prstGeom>
        </p:spPr>
        <p:txBody>
          <a:bodyPr anchor="t" rtlCol="false" tIns="0" lIns="0" bIns="0" rIns="0">
            <a:spAutoFit/>
          </a:bodyPr>
          <a:lstStyle/>
          <a:p>
            <a:pPr algn="l">
              <a:lnSpc>
                <a:spcPts val="3219"/>
              </a:lnSpc>
            </a:pPr>
            <a:r>
              <a:rPr lang="en-US" sz="2299">
                <a:solidFill>
                  <a:srgbClr val="1A1714"/>
                </a:solidFill>
                <a:latin typeface="DM Mono"/>
                <a:ea typeface="DM Mono"/>
                <a:cs typeface="DM Mono"/>
                <a:sym typeface="DM Mono"/>
              </a:rPr>
              <a:t>Texto texto texto texto texto texto textotexto  textotexto texto textotexto texto textotexto texto textotexto texto textotexto texto textotexto texto textotexto texto textotexto texto textotexto texto textotexto texto textotexto texto textotexto texto textotexto texto textotexto texto texto texto texto texto texto textotexto texto texto texto texto texto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18288000" cy="10287000"/>
          </a:xfrm>
          <a:custGeom>
            <a:avLst/>
            <a:gdLst/>
            <a:ahLst/>
            <a:cxnLst/>
            <a:rect r="r" b="b" t="t" l="l"/>
            <a:pathLst>
              <a:path h="10287000" w="18288000">
                <a:moveTo>
                  <a:pt x="0" y="0"/>
                </a:moveTo>
                <a:lnTo>
                  <a:pt x="18288000" y="0"/>
                </a:lnTo>
                <a:lnTo>
                  <a:pt x="18288000" y="10287000"/>
                </a:lnTo>
                <a:lnTo>
                  <a:pt x="0" y="10287000"/>
                </a:lnTo>
                <a:lnTo>
                  <a:pt x="0" y="0"/>
                </a:lnTo>
                <a:close/>
              </a:path>
            </a:pathLst>
          </a:custGeom>
          <a:blipFill>
            <a:blip r:embed="rId2"/>
            <a:stretch>
              <a:fillRect l="0" t="-150" r="-34277" b="-68486"/>
            </a:stretch>
          </a:blipFill>
        </p:spPr>
      </p:sp>
      <p:sp>
        <p:nvSpPr>
          <p:cNvPr name="TextBox 3" id="3"/>
          <p:cNvSpPr txBox="true"/>
          <p:nvPr/>
        </p:nvSpPr>
        <p:spPr>
          <a:xfrm rot="0">
            <a:off x="1028700" y="3714026"/>
            <a:ext cx="5574515" cy="5989956"/>
          </a:xfrm>
          <a:prstGeom prst="rect">
            <a:avLst/>
          </a:prstGeom>
        </p:spPr>
        <p:txBody>
          <a:bodyPr anchor="t" rtlCol="false" tIns="0" lIns="0" bIns="0" rIns="0">
            <a:spAutoFit/>
          </a:bodyPr>
          <a:lstStyle/>
          <a:p>
            <a:pPr algn="l">
              <a:lnSpc>
                <a:spcPts val="3219"/>
              </a:lnSpc>
            </a:pPr>
            <a:r>
              <a:rPr lang="en-US" sz="2299">
                <a:solidFill>
                  <a:srgbClr val="6F2115"/>
                </a:solidFill>
                <a:latin typeface="DM Mono"/>
                <a:ea typeface="DM Mono"/>
                <a:cs typeface="DM Mono"/>
                <a:sym typeface="DM Mono"/>
              </a:rPr>
              <a:t>Texto texto texto texto texto texto textotexto texto textotexto texto textotexto texto textotexto texto textotexto texto textotexto texto textotexto texto textotexto texto textotexto texto textotexto texto textotexto texto textotexto texto textotexto texto textotexto texto textotexto texto textotexto texto textotexto texto texto texto texto texto texto textotexto texto texto texto texto texto </a:t>
            </a:r>
          </a:p>
        </p:txBody>
      </p:sp>
      <p:grpSp>
        <p:nvGrpSpPr>
          <p:cNvPr name="Group 4" id="4"/>
          <p:cNvGrpSpPr/>
          <p:nvPr/>
        </p:nvGrpSpPr>
        <p:grpSpPr>
          <a:xfrm rot="0">
            <a:off x="-415495" y="1329371"/>
            <a:ext cx="8909221" cy="909272"/>
            <a:chOff x="0" y="0"/>
            <a:chExt cx="1833173" cy="187093"/>
          </a:xfrm>
        </p:grpSpPr>
        <p:sp>
          <p:nvSpPr>
            <p:cNvPr name="Freeform 5" id="5"/>
            <p:cNvSpPr/>
            <p:nvPr/>
          </p:nvSpPr>
          <p:spPr>
            <a:xfrm flipH="false" flipV="false" rot="0">
              <a:off x="0" y="0"/>
              <a:ext cx="1833173" cy="187093"/>
            </a:xfrm>
            <a:custGeom>
              <a:avLst/>
              <a:gdLst/>
              <a:ahLst/>
              <a:cxnLst/>
              <a:rect r="r" b="b" t="t" l="l"/>
              <a:pathLst>
                <a:path h="187093" w="1833173">
                  <a:moveTo>
                    <a:pt x="0" y="0"/>
                  </a:moveTo>
                  <a:lnTo>
                    <a:pt x="1833173" y="0"/>
                  </a:lnTo>
                  <a:lnTo>
                    <a:pt x="1833173" y="187093"/>
                  </a:lnTo>
                  <a:lnTo>
                    <a:pt x="0" y="187093"/>
                  </a:lnTo>
                  <a:close/>
                </a:path>
              </a:pathLst>
            </a:custGeom>
            <a:solidFill>
              <a:srgbClr val="506A80"/>
            </a:solidFill>
          </p:spPr>
        </p:sp>
        <p:sp>
          <p:nvSpPr>
            <p:cNvPr name="TextBox 6" id="6"/>
            <p:cNvSpPr txBox="true"/>
            <p:nvPr/>
          </p:nvSpPr>
          <p:spPr>
            <a:xfrm>
              <a:off x="0" y="-38100"/>
              <a:ext cx="1833173" cy="225193"/>
            </a:xfrm>
            <a:prstGeom prst="rect">
              <a:avLst/>
            </a:prstGeom>
          </p:spPr>
          <p:txBody>
            <a:bodyPr anchor="ctr" rtlCol="false" tIns="50800" lIns="50800" bIns="50800" rIns="50800"/>
            <a:lstStyle/>
            <a:p>
              <a:pPr algn="ctr">
                <a:lnSpc>
                  <a:spcPts val="2659"/>
                </a:lnSpc>
                <a:spcBef>
                  <a:spcPct val="0"/>
                </a:spcBef>
              </a:pPr>
            </a:p>
          </p:txBody>
        </p:sp>
      </p:grpSp>
      <p:sp>
        <p:nvSpPr>
          <p:cNvPr name="TextBox 7" id="7"/>
          <p:cNvSpPr txBox="true"/>
          <p:nvPr/>
        </p:nvSpPr>
        <p:spPr>
          <a:xfrm rot="0">
            <a:off x="1028700" y="1354484"/>
            <a:ext cx="7092669" cy="763797"/>
          </a:xfrm>
          <a:prstGeom prst="rect">
            <a:avLst/>
          </a:prstGeom>
        </p:spPr>
        <p:txBody>
          <a:bodyPr anchor="t" rtlCol="false" tIns="0" lIns="0" bIns="0" rIns="0">
            <a:spAutoFit/>
          </a:bodyPr>
          <a:lstStyle/>
          <a:p>
            <a:pPr algn="l">
              <a:lnSpc>
                <a:spcPts val="6200"/>
              </a:lnSpc>
            </a:pPr>
            <a:r>
              <a:rPr lang="en-US" b="true" sz="4429">
                <a:solidFill>
                  <a:srgbClr val="EDE8E0"/>
                </a:solidFill>
                <a:latin typeface="Cormorant Garamond Bold"/>
                <a:ea typeface="Cormorant Garamond Bold"/>
                <a:cs typeface="Cormorant Garamond Bold"/>
                <a:sym typeface="Cormorant Garamond Bold"/>
              </a:rPr>
              <a:t>Título do Slide</a:t>
            </a:r>
          </a:p>
        </p:txBody>
      </p:sp>
      <p:sp>
        <p:nvSpPr>
          <p:cNvPr name="TextBox 8" id="8"/>
          <p:cNvSpPr txBox="true"/>
          <p:nvPr/>
        </p:nvSpPr>
        <p:spPr>
          <a:xfrm rot="0">
            <a:off x="1028700" y="2413992"/>
            <a:ext cx="7793358" cy="365760"/>
          </a:xfrm>
          <a:prstGeom prst="rect">
            <a:avLst/>
          </a:prstGeom>
        </p:spPr>
        <p:txBody>
          <a:bodyPr anchor="t" rtlCol="false" tIns="0" lIns="0" bIns="0" rIns="0">
            <a:spAutoFit/>
          </a:bodyPr>
          <a:lstStyle/>
          <a:p>
            <a:pPr algn="l">
              <a:lnSpc>
                <a:spcPts val="2940"/>
              </a:lnSpc>
            </a:pPr>
            <a:r>
              <a:rPr lang="en-US" b="true" sz="2100">
                <a:solidFill>
                  <a:srgbClr val="1A1714"/>
                </a:solidFill>
                <a:latin typeface="DM Mono Medium"/>
                <a:ea typeface="DM Mono Medium"/>
                <a:cs typeface="DM Mono Medium"/>
                <a:sym typeface="DM Mono Medium"/>
              </a:rPr>
              <a:t>SUB-TÍTULO E GRÁFICOS </a:t>
            </a:r>
          </a:p>
        </p:txBody>
      </p:sp>
      <p:pic>
        <p:nvPicPr>
          <p:cNvPr name="Picture 9" id="9"/>
          <p:cNvPicPr>
            <a:picLocks noChangeAspect="true"/>
          </p:cNvPicPr>
          <p:nvPr/>
        </p:nvPicPr>
        <p:blipFill>
          <a:blip r:embed="rId3"/>
          <a:stretch>
            <a:fillRect/>
          </a:stretch>
        </p:blipFill>
        <p:spPr>
          <a:xfrm rot="0">
            <a:off x="7232554" y="2797920"/>
            <a:ext cx="7700164" cy="754774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DAHM1LUM1cY</dc:identifier>
  <dcterms:modified xsi:type="dcterms:W3CDTF">2011-08-01T06:04:30Z</dcterms:modified>
  <cp:revision>1</cp:revision>
  <dc:title>Templates para Apresentação - Seminário Caminhos do Contemporâneo</dc:title>
</cp:coreProperties>
</file>